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278" r:id="rId4"/>
    <p:sldId id="268" r:id="rId5"/>
    <p:sldId id="269" r:id="rId6"/>
    <p:sldId id="270" r:id="rId7"/>
    <p:sldId id="271" r:id="rId8"/>
    <p:sldId id="272" r:id="rId9"/>
    <p:sldId id="273" r:id="rId10"/>
    <p:sldId id="274" r:id="rId11"/>
    <p:sldId id="276" r:id="rId12"/>
    <p:sldId id="277" r:id="rId13"/>
    <p:sldId id="279"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4A5FC-715C-4C6D-BACB-A3746ED00BC9}" type="datetimeFigureOut">
              <a:rPr lang="pt-BR" smtClean="0"/>
              <a:t>28/05/2021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64C56-A109-4125-96ED-A83F2E8F6A36}" type="slidenum">
              <a:rPr lang="pt-BR" smtClean="0"/>
              <a:t>‹nº›</a:t>
            </a:fld>
            <a:endParaRPr lang="pt-BR"/>
          </a:p>
        </p:txBody>
      </p:sp>
    </p:spTree>
    <p:extLst>
      <p:ext uri="{BB962C8B-B14F-4D97-AF65-F5344CB8AC3E}">
        <p14:creationId xmlns:p14="http://schemas.microsoft.com/office/powerpoint/2010/main" val="42885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68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71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62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214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c42d919f9_0_58: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6c42d919f9_0_58: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40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58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29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1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10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34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424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42d919f9_0_307:notes"/>
          <p:cNvSpPr txBox="1">
            <a:spLocks noGrp="1"/>
          </p:cNvSpPr>
          <p:nvPr>
            <p:ph type="body" idx="1"/>
          </p:nvPr>
        </p:nvSpPr>
        <p:spPr>
          <a:xfrm>
            <a:off x="777225" y="4777725"/>
            <a:ext cx="6217800" cy="452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c42d919f9_0_30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66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32973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49002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2757506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15628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subTitle" idx="1"/>
          </p:nvPr>
        </p:nvSpPr>
        <p:spPr>
          <a:xfrm>
            <a:off x="1099913" y="1386366"/>
            <a:ext cx="9992025" cy="166733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092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1099913" y="1386366"/>
            <a:ext cx="9992025" cy="1667334"/>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292873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body" idx="1"/>
          </p:nvPr>
        </p:nvSpPr>
        <p:spPr>
          <a:xfrm>
            <a:off x="1099912" y="1386366"/>
            <a:ext cx="4875863" cy="1667334"/>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75" name="Google Shape;75;p18"/>
          <p:cNvSpPr txBox="1">
            <a:spLocks noGrp="1"/>
          </p:cNvSpPr>
          <p:nvPr>
            <p:ph type="body" idx="2"/>
          </p:nvPr>
        </p:nvSpPr>
        <p:spPr>
          <a:xfrm>
            <a:off x="6219787" y="1386366"/>
            <a:ext cx="4875863" cy="1667334"/>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174666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2084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1168425" y="1592916"/>
            <a:ext cx="3620700" cy="756413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05568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1099912"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83" name="Google Shape;83;p21"/>
          <p:cNvSpPr txBox="1">
            <a:spLocks noGrp="1"/>
          </p:cNvSpPr>
          <p:nvPr>
            <p:ph type="body" idx="2"/>
          </p:nvPr>
        </p:nvSpPr>
        <p:spPr>
          <a:xfrm>
            <a:off x="6219787" y="1386366"/>
            <a:ext cx="4875863" cy="1667334"/>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84" name="Google Shape;84;p21"/>
          <p:cNvSpPr txBox="1">
            <a:spLocks noGrp="1"/>
          </p:cNvSpPr>
          <p:nvPr>
            <p:ph type="body" idx="3"/>
          </p:nvPr>
        </p:nvSpPr>
        <p:spPr>
          <a:xfrm>
            <a:off x="1099912" y="225711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698279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1099912" y="1386366"/>
            <a:ext cx="4875863" cy="1667334"/>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88" name="Google Shape;88;p22"/>
          <p:cNvSpPr txBox="1">
            <a:spLocks noGrp="1"/>
          </p:cNvSpPr>
          <p:nvPr>
            <p:ph type="body" idx="2"/>
          </p:nvPr>
        </p:nvSpPr>
        <p:spPr>
          <a:xfrm>
            <a:off x="6219787"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89" name="Google Shape;89;p22"/>
          <p:cNvSpPr txBox="1">
            <a:spLocks noGrp="1"/>
          </p:cNvSpPr>
          <p:nvPr>
            <p:ph type="body" idx="3"/>
          </p:nvPr>
        </p:nvSpPr>
        <p:spPr>
          <a:xfrm>
            <a:off x="6219787" y="225711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264855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133202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1099912"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93" name="Google Shape;93;p23"/>
          <p:cNvSpPr txBox="1">
            <a:spLocks noGrp="1"/>
          </p:cNvSpPr>
          <p:nvPr>
            <p:ph type="body" idx="2"/>
          </p:nvPr>
        </p:nvSpPr>
        <p:spPr>
          <a:xfrm>
            <a:off x="6219787"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94" name="Google Shape;94;p23"/>
          <p:cNvSpPr txBox="1">
            <a:spLocks noGrp="1"/>
          </p:cNvSpPr>
          <p:nvPr>
            <p:ph type="body" idx="3"/>
          </p:nvPr>
        </p:nvSpPr>
        <p:spPr>
          <a:xfrm>
            <a:off x="1099913" y="2257115"/>
            <a:ext cx="9992025"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63783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1099913" y="1386365"/>
            <a:ext cx="9992025"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98" name="Google Shape;98;p24"/>
          <p:cNvSpPr txBox="1">
            <a:spLocks noGrp="1"/>
          </p:cNvSpPr>
          <p:nvPr>
            <p:ph type="body" idx="2"/>
          </p:nvPr>
        </p:nvSpPr>
        <p:spPr>
          <a:xfrm>
            <a:off x="1099913" y="2257115"/>
            <a:ext cx="9992025"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1159981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1099912"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02" name="Google Shape;102;p25"/>
          <p:cNvSpPr txBox="1">
            <a:spLocks noGrp="1"/>
          </p:cNvSpPr>
          <p:nvPr>
            <p:ph type="body" idx="2"/>
          </p:nvPr>
        </p:nvSpPr>
        <p:spPr>
          <a:xfrm>
            <a:off x="6219787" y="138636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03" name="Google Shape;103;p25"/>
          <p:cNvSpPr txBox="1">
            <a:spLocks noGrp="1"/>
          </p:cNvSpPr>
          <p:nvPr>
            <p:ph type="body" idx="3"/>
          </p:nvPr>
        </p:nvSpPr>
        <p:spPr>
          <a:xfrm>
            <a:off x="1099912" y="225711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04" name="Google Shape;104;p25"/>
          <p:cNvSpPr txBox="1">
            <a:spLocks noGrp="1"/>
          </p:cNvSpPr>
          <p:nvPr>
            <p:ph type="body" idx="4"/>
          </p:nvPr>
        </p:nvSpPr>
        <p:spPr>
          <a:xfrm>
            <a:off x="6219787" y="2257115"/>
            <a:ext cx="4875863"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351087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1099913" y="138636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08" name="Google Shape;108;p26"/>
          <p:cNvSpPr txBox="1">
            <a:spLocks noGrp="1"/>
          </p:cNvSpPr>
          <p:nvPr>
            <p:ph type="body" idx="2"/>
          </p:nvPr>
        </p:nvSpPr>
        <p:spPr>
          <a:xfrm>
            <a:off x="4478288" y="138636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09" name="Google Shape;109;p26"/>
          <p:cNvSpPr txBox="1">
            <a:spLocks noGrp="1"/>
          </p:cNvSpPr>
          <p:nvPr>
            <p:ph type="body" idx="3"/>
          </p:nvPr>
        </p:nvSpPr>
        <p:spPr>
          <a:xfrm>
            <a:off x="7856325" y="138636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10" name="Google Shape;110;p26"/>
          <p:cNvSpPr txBox="1">
            <a:spLocks noGrp="1"/>
          </p:cNvSpPr>
          <p:nvPr>
            <p:ph type="body" idx="4"/>
          </p:nvPr>
        </p:nvSpPr>
        <p:spPr>
          <a:xfrm>
            <a:off x="1099913" y="225711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11" name="Google Shape;111;p26"/>
          <p:cNvSpPr txBox="1">
            <a:spLocks noGrp="1"/>
          </p:cNvSpPr>
          <p:nvPr>
            <p:ph type="body" idx="5"/>
          </p:nvPr>
        </p:nvSpPr>
        <p:spPr>
          <a:xfrm>
            <a:off x="4478288" y="225711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
        <p:nvSpPr>
          <p:cNvPr id="112" name="Google Shape;112;p26"/>
          <p:cNvSpPr txBox="1">
            <a:spLocks noGrp="1"/>
          </p:cNvSpPr>
          <p:nvPr>
            <p:ph type="body" idx="6"/>
          </p:nvPr>
        </p:nvSpPr>
        <p:spPr>
          <a:xfrm>
            <a:off x="7856325" y="2257115"/>
            <a:ext cx="3217050" cy="795066"/>
          </a:xfrm>
          <a:prstGeom prst="rect">
            <a:avLst/>
          </a:prstGeom>
          <a:noFill/>
          <a:ln>
            <a:noFill/>
          </a:ln>
        </p:spPr>
        <p:txBody>
          <a:bodyPr spcFirstLastPara="1" wrap="square" lIns="0" tIns="0" rIns="0" bIns="0" anchor="t" anchorCtr="0">
            <a:noAutofit/>
          </a:bodyPr>
          <a:lstStyle>
            <a:lvl1pPr marL="321457" lvl="0" indent="-160729" algn="l">
              <a:spcBef>
                <a:spcPts val="0"/>
              </a:spcBef>
              <a:spcAft>
                <a:spcPts val="0"/>
              </a:spcAft>
              <a:buSzPts val="1400"/>
              <a:buNone/>
              <a:defRPr/>
            </a:lvl1pPr>
            <a:lvl2pPr marL="642915" lvl="1" indent="-160729" algn="l">
              <a:spcBef>
                <a:spcPts val="0"/>
              </a:spcBef>
              <a:spcAft>
                <a:spcPts val="0"/>
              </a:spcAft>
              <a:buSzPts val="1400"/>
              <a:buNone/>
              <a:defRPr/>
            </a:lvl2pPr>
            <a:lvl3pPr marL="964372" lvl="2" indent="-160729" algn="l">
              <a:spcBef>
                <a:spcPts val="0"/>
              </a:spcBef>
              <a:spcAft>
                <a:spcPts val="0"/>
              </a:spcAft>
              <a:buSzPts val="1400"/>
              <a:buNone/>
              <a:defRPr/>
            </a:lvl3pPr>
            <a:lvl4pPr marL="1285829" lvl="3" indent="-160729" algn="l">
              <a:spcBef>
                <a:spcPts val="0"/>
              </a:spcBef>
              <a:spcAft>
                <a:spcPts val="0"/>
              </a:spcAft>
              <a:buSzPts val="1400"/>
              <a:buNone/>
              <a:defRPr/>
            </a:lvl4pPr>
            <a:lvl5pPr marL="1607287" lvl="4" indent="-160729" algn="l">
              <a:spcBef>
                <a:spcPts val="0"/>
              </a:spcBef>
              <a:spcAft>
                <a:spcPts val="0"/>
              </a:spcAft>
              <a:buSzPts val="1400"/>
              <a:buNone/>
              <a:defRPr/>
            </a:lvl5pPr>
            <a:lvl6pPr marL="1928744" lvl="5" indent="-160729" algn="l">
              <a:spcBef>
                <a:spcPts val="0"/>
              </a:spcBef>
              <a:spcAft>
                <a:spcPts val="0"/>
              </a:spcAft>
              <a:buSzPts val="1400"/>
              <a:buNone/>
              <a:defRPr/>
            </a:lvl6pPr>
            <a:lvl7pPr marL="2250201" lvl="6" indent="-160729" algn="l">
              <a:spcBef>
                <a:spcPts val="0"/>
              </a:spcBef>
              <a:spcAft>
                <a:spcPts val="0"/>
              </a:spcAft>
              <a:buSzPts val="1400"/>
              <a:buNone/>
              <a:defRPr/>
            </a:lvl7pPr>
            <a:lvl8pPr marL="2571659" lvl="7" indent="-160729" algn="l">
              <a:spcBef>
                <a:spcPts val="0"/>
              </a:spcBef>
              <a:spcAft>
                <a:spcPts val="0"/>
              </a:spcAft>
              <a:buSzPts val="1400"/>
              <a:buNone/>
              <a:defRPr/>
            </a:lvl8pPr>
            <a:lvl9pPr marL="2893116" lvl="8" indent="-160729" algn="l">
              <a:spcBef>
                <a:spcPts val="0"/>
              </a:spcBef>
              <a:spcAft>
                <a:spcPts val="0"/>
              </a:spcAft>
              <a:buSzPts val="1400"/>
              <a:buNone/>
              <a:defRPr/>
            </a:lvl9pPr>
          </a:lstStyle>
          <a:p>
            <a:endParaRPr/>
          </a:p>
        </p:txBody>
      </p:sp>
    </p:spTree>
    <p:extLst>
      <p:ext uri="{BB962C8B-B14F-4D97-AF65-F5344CB8AC3E}">
        <p14:creationId xmlns:p14="http://schemas.microsoft.com/office/powerpoint/2010/main" val="3559888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B600"/>
        </a:solidFill>
        <a:effectLst/>
      </p:bgPr>
    </p:bg>
    <p:spTree>
      <p:nvGrpSpPr>
        <p:cNvPr id="1" name="Shape 113"/>
        <p:cNvGrpSpPr/>
        <p:nvPr/>
      </p:nvGrpSpPr>
      <p:grpSpPr>
        <a:xfrm>
          <a:off x="0" y="0"/>
          <a:ext cx="0" cy="0"/>
          <a:chOff x="0" y="0"/>
          <a:chExt cx="0" cy="0"/>
        </a:xfrm>
      </p:grpSpPr>
      <p:sp>
        <p:nvSpPr>
          <p:cNvPr id="114" name="Google Shape;114;p27"/>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984" kern="0">
              <a:solidFill>
                <a:srgbClr val="000000"/>
              </a:solidFill>
              <a:cs typeface="Arial"/>
              <a:sym typeface="Arial"/>
            </a:endParaRPr>
          </a:p>
        </p:txBody>
      </p:sp>
      <p:sp>
        <p:nvSpPr>
          <p:cNvPr id="115" name="Google Shape;115;p27"/>
          <p:cNvSpPr txBox="1">
            <a:spLocks noGrp="1"/>
          </p:cNvSpPr>
          <p:nvPr>
            <p:ph type="ctrTitle"/>
          </p:nvPr>
        </p:nvSpPr>
        <p:spPr>
          <a:xfrm>
            <a:off x="914400" y="3635123"/>
            <a:ext cx="10363219" cy="1546383"/>
          </a:xfrm>
          <a:prstGeom prst="rect">
            <a:avLst/>
          </a:prstGeom>
        </p:spPr>
        <p:txBody>
          <a:bodyPr spcFirstLastPara="1" wrap="square" lIns="0" tIns="0" rIns="0" bIns="0" anchor="b" anchorCtr="0">
            <a:noAutofit/>
          </a:bodyPr>
          <a:lstStyle>
            <a:lvl1pPr lvl="0" rtl="0">
              <a:spcBef>
                <a:spcPts val="0"/>
              </a:spcBef>
              <a:spcAft>
                <a:spcPts val="0"/>
              </a:spcAft>
              <a:buSzPts val="7600"/>
              <a:buNone/>
              <a:defRPr sz="5344"/>
            </a:lvl1pPr>
            <a:lvl2pPr lvl="1" rtl="0">
              <a:spcBef>
                <a:spcPts val="0"/>
              </a:spcBef>
              <a:spcAft>
                <a:spcPts val="0"/>
              </a:spcAft>
              <a:buSzPts val="7600"/>
              <a:buNone/>
              <a:defRPr sz="5344"/>
            </a:lvl2pPr>
            <a:lvl3pPr lvl="2" rtl="0">
              <a:spcBef>
                <a:spcPts val="0"/>
              </a:spcBef>
              <a:spcAft>
                <a:spcPts val="0"/>
              </a:spcAft>
              <a:buSzPts val="7600"/>
              <a:buNone/>
              <a:defRPr sz="5344"/>
            </a:lvl3pPr>
            <a:lvl4pPr lvl="3" rtl="0">
              <a:spcBef>
                <a:spcPts val="0"/>
              </a:spcBef>
              <a:spcAft>
                <a:spcPts val="0"/>
              </a:spcAft>
              <a:buSzPts val="7600"/>
              <a:buNone/>
              <a:defRPr sz="5344"/>
            </a:lvl4pPr>
            <a:lvl5pPr lvl="4" rtl="0">
              <a:spcBef>
                <a:spcPts val="0"/>
              </a:spcBef>
              <a:spcAft>
                <a:spcPts val="0"/>
              </a:spcAft>
              <a:buSzPts val="7600"/>
              <a:buNone/>
              <a:defRPr sz="5344"/>
            </a:lvl5pPr>
            <a:lvl6pPr lvl="5" rtl="0">
              <a:spcBef>
                <a:spcPts val="0"/>
              </a:spcBef>
              <a:spcAft>
                <a:spcPts val="0"/>
              </a:spcAft>
              <a:buSzPts val="7600"/>
              <a:buNone/>
              <a:defRPr sz="5344"/>
            </a:lvl6pPr>
            <a:lvl7pPr lvl="6" rtl="0">
              <a:spcBef>
                <a:spcPts val="0"/>
              </a:spcBef>
              <a:spcAft>
                <a:spcPts val="0"/>
              </a:spcAft>
              <a:buSzPts val="7600"/>
              <a:buNone/>
              <a:defRPr sz="5344"/>
            </a:lvl7pPr>
            <a:lvl8pPr lvl="7" rtl="0">
              <a:spcBef>
                <a:spcPts val="0"/>
              </a:spcBef>
              <a:spcAft>
                <a:spcPts val="0"/>
              </a:spcAft>
              <a:buSzPts val="7600"/>
              <a:buNone/>
              <a:defRPr sz="5344"/>
            </a:lvl8pPr>
            <a:lvl9pPr lvl="8" rtl="0">
              <a:spcBef>
                <a:spcPts val="0"/>
              </a:spcBef>
              <a:spcAft>
                <a:spcPts val="0"/>
              </a:spcAft>
              <a:buSzPts val="7600"/>
              <a:buNone/>
              <a:defRPr sz="5344"/>
            </a:lvl9pPr>
          </a:lstStyle>
          <a:p>
            <a:endParaRPr/>
          </a:p>
        </p:txBody>
      </p:sp>
      <p:sp>
        <p:nvSpPr>
          <p:cNvPr id="116" name="Google Shape;116;p27"/>
          <p:cNvSpPr txBox="1">
            <a:spLocks noGrp="1"/>
          </p:cNvSpPr>
          <p:nvPr>
            <p:ph type="subTitle" idx="1"/>
          </p:nvPr>
        </p:nvSpPr>
        <p:spPr>
          <a:xfrm>
            <a:off x="914400" y="5107538"/>
            <a:ext cx="10363219" cy="1046461"/>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400"/>
              <a:buNone/>
              <a:defRPr>
                <a:solidFill>
                  <a:srgbClr val="FFFFFF"/>
                </a:solidFill>
              </a:defRPr>
            </a:lvl1pPr>
            <a:lvl2pPr lvl="1" rtl="0">
              <a:spcBef>
                <a:spcPts val="0"/>
              </a:spcBef>
              <a:spcAft>
                <a:spcPts val="0"/>
              </a:spcAft>
              <a:buClr>
                <a:srgbClr val="FFFFFF"/>
              </a:buClr>
              <a:buSzPts val="4700"/>
              <a:buNone/>
              <a:defRPr sz="3305">
                <a:solidFill>
                  <a:srgbClr val="FFFFFF"/>
                </a:solidFill>
              </a:defRPr>
            </a:lvl2pPr>
            <a:lvl3pPr lvl="2" rtl="0">
              <a:spcBef>
                <a:spcPts val="0"/>
              </a:spcBef>
              <a:spcAft>
                <a:spcPts val="0"/>
              </a:spcAft>
              <a:buClr>
                <a:srgbClr val="FFFFFF"/>
              </a:buClr>
              <a:buSzPts val="4700"/>
              <a:buNone/>
              <a:defRPr sz="3305">
                <a:solidFill>
                  <a:srgbClr val="FFFFFF"/>
                </a:solidFill>
              </a:defRPr>
            </a:lvl3pPr>
            <a:lvl4pPr lvl="3" rtl="0">
              <a:spcBef>
                <a:spcPts val="0"/>
              </a:spcBef>
              <a:spcAft>
                <a:spcPts val="0"/>
              </a:spcAft>
              <a:buClr>
                <a:srgbClr val="FFFFFF"/>
              </a:buClr>
              <a:buSzPts val="4700"/>
              <a:buNone/>
              <a:defRPr sz="3305">
                <a:solidFill>
                  <a:srgbClr val="FFFFFF"/>
                </a:solidFill>
              </a:defRPr>
            </a:lvl4pPr>
            <a:lvl5pPr lvl="4" rtl="0">
              <a:spcBef>
                <a:spcPts val="0"/>
              </a:spcBef>
              <a:spcAft>
                <a:spcPts val="0"/>
              </a:spcAft>
              <a:buClr>
                <a:srgbClr val="FFFFFF"/>
              </a:buClr>
              <a:buSzPts val="4700"/>
              <a:buNone/>
              <a:defRPr sz="3305">
                <a:solidFill>
                  <a:srgbClr val="FFFFFF"/>
                </a:solidFill>
              </a:defRPr>
            </a:lvl5pPr>
            <a:lvl6pPr lvl="5" rtl="0">
              <a:spcBef>
                <a:spcPts val="0"/>
              </a:spcBef>
              <a:spcAft>
                <a:spcPts val="0"/>
              </a:spcAft>
              <a:buClr>
                <a:srgbClr val="FFFFFF"/>
              </a:buClr>
              <a:buSzPts val="4700"/>
              <a:buNone/>
              <a:defRPr sz="3305">
                <a:solidFill>
                  <a:srgbClr val="FFFFFF"/>
                </a:solidFill>
              </a:defRPr>
            </a:lvl6pPr>
            <a:lvl7pPr lvl="6" rtl="0">
              <a:spcBef>
                <a:spcPts val="0"/>
              </a:spcBef>
              <a:spcAft>
                <a:spcPts val="0"/>
              </a:spcAft>
              <a:buClr>
                <a:srgbClr val="FFFFFF"/>
              </a:buClr>
              <a:buSzPts val="4700"/>
              <a:buNone/>
              <a:defRPr sz="3305">
                <a:solidFill>
                  <a:srgbClr val="FFFFFF"/>
                </a:solidFill>
              </a:defRPr>
            </a:lvl7pPr>
            <a:lvl8pPr lvl="7" rtl="0">
              <a:spcBef>
                <a:spcPts val="0"/>
              </a:spcBef>
              <a:spcAft>
                <a:spcPts val="0"/>
              </a:spcAft>
              <a:buClr>
                <a:srgbClr val="FFFFFF"/>
              </a:buClr>
              <a:buSzPts val="4700"/>
              <a:buNone/>
              <a:defRPr sz="3305">
                <a:solidFill>
                  <a:srgbClr val="FFFFFF"/>
                </a:solidFill>
              </a:defRPr>
            </a:lvl8pPr>
            <a:lvl9pPr lvl="8" rtl="0">
              <a:spcBef>
                <a:spcPts val="0"/>
              </a:spcBef>
              <a:spcAft>
                <a:spcPts val="0"/>
              </a:spcAft>
              <a:buClr>
                <a:srgbClr val="FFFFFF"/>
              </a:buClr>
              <a:buSzPts val="4700"/>
              <a:buNone/>
              <a:defRPr sz="3305">
                <a:solidFill>
                  <a:srgbClr val="FFFFFF"/>
                </a:solidFill>
              </a:defRPr>
            </a:lvl9pPr>
          </a:lstStyle>
          <a:p>
            <a:endParaRPr/>
          </a:p>
        </p:txBody>
      </p:sp>
    </p:spTree>
    <p:extLst>
      <p:ext uri="{BB962C8B-B14F-4D97-AF65-F5344CB8AC3E}">
        <p14:creationId xmlns:p14="http://schemas.microsoft.com/office/powerpoint/2010/main" val="229523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FB600"/>
        </a:solidFill>
        <a:effectLst/>
      </p:bgPr>
    </p:bg>
    <p:spTree>
      <p:nvGrpSpPr>
        <p:cNvPr id="1" name="Shape 117"/>
        <p:cNvGrpSpPr/>
        <p:nvPr/>
      </p:nvGrpSpPr>
      <p:grpSpPr>
        <a:xfrm>
          <a:off x="0" y="0"/>
          <a:ext cx="0" cy="0"/>
          <a:chOff x="0" y="0"/>
          <a:chExt cx="0" cy="0"/>
        </a:xfrm>
      </p:grpSpPr>
      <p:sp>
        <p:nvSpPr>
          <p:cNvPr id="118" name="Google Shape;118;p28"/>
          <p:cNvSpPr/>
          <p:nvPr/>
        </p:nvSpPr>
        <p:spPr>
          <a:xfrm flipH="1">
            <a:off x="520817"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984" kern="0">
              <a:solidFill>
                <a:srgbClr val="000000"/>
              </a:solidFill>
              <a:cs typeface="Arial"/>
              <a:sym typeface="Arial"/>
            </a:endParaRPr>
          </a:p>
        </p:txBody>
      </p:sp>
      <p:sp>
        <p:nvSpPr>
          <p:cNvPr id="119" name="Google Shape;119;p28"/>
          <p:cNvSpPr txBox="1">
            <a:spLocks noGrp="1"/>
          </p:cNvSpPr>
          <p:nvPr>
            <p:ph type="body" idx="1"/>
          </p:nvPr>
        </p:nvSpPr>
        <p:spPr>
          <a:xfrm>
            <a:off x="2342934" y="2882400"/>
            <a:ext cx="7506281" cy="1093289"/>
          </a:xfrm>
          <a:prstGeom prst="rect">
            <a:avLst/>
          </a:prstGeom>
        </p:spPr>
        <p:txBody>
          <a:bodyPr spcFirstLastPara="1" wrap="square" lIns="0" tIns="0" rIns="0" bIns="0" anchor="ctr" anchorCtr="0">
            <a:noAutofit/>
          </a:bodyPr>
          <a:lstStyle>
            <a:lvl1pPr marL="321457" lvl="0" indent="-160729" algn="ctr" rtl="0">
              <a:spcBef>
                <a:spcPts val="0"/>
              </a:spcBef>
              <a:spcAft>
                <a:spcPts val="0"/>
              </a:spcAft>
              <a:buClr>
                <a:srgbClr val="434343"/>
              </a:buClr>
              <a:buSzPts val="4700"/>
              <a:buNone/>
              <a:defRPr sz="3305" i="1">
                <a:solidFill>
                  <a:srgbClr val="434343"/>
                </a:solidFill>
              </a:defRPr>
            </a:lvl1pPr>
            <a:lvl2pPr marL="642915" lvl="1" indent="-160729" algn="ctr" rtl="0">
              <a:spcBef>
                <a:spcPts val="0"/>
              </a:spcBef>
              <a:spcAft>
                <a:spcPts val="0"/>
              </a:spcAft>
              <a:buClr>
                <a:srgbClr val="434343"/>
              </a:buClr>
              <a:buSzPts val="4700"/>
              <a:buNone/>
              <a:defRPr sz="3305" i="1">
                <a:solidFill>
                  <a:srgbClr val="434343"/>
                </a:solidFill>
              </a:defRPr>
            </a:lvl2pPr>
            <a:lvl3pPr marL="964372" lvl="2" indent="-160729" algn="ctr" rtl="0">
              <a:spcBef>
                <a:spcPts val="0"/>
              </a:spcBef>
              <a:spcAft>
                <a:spcPts val="0"/>
              </a:spcAft>
              <a:buClr>
                <a:srgbClr val="434343"/>
              </a:buClr>
              <a:buSzPts val="4700"/>
              <a:buNone/>
              <a:defRPr sz="3305" i="1">
                <a:solidFill>
                  <a:srgbClr val="434343"/>
                </a:solidFill>
              </a:defRPr>
            </a:lvl3pPr>
            <a:lvl4pPr marL="1285829" lvl="3" indent="-160729" algn="ctr" rtl="0">
              <a:spcBef>
                <a:spcPts val="0"/>
              </a:spcBef>
              <a:spcAft>
                <a:spcPts val="0"/>
              </a:spcAft>
              <a:buClr>
                <a:srgbClr val="434343"/>
              </a:buClr>
              <a:buSzPts val="4700"/>
              <a:buNone/>
              <a:defRPr sz="3305" i="1">
                <a:solidFill>
                  <a:srgbClr val="434343"/>
                </a:solidFill>
              </a:defRPr>
            </a:lvl4pPr>
            <a:lvl5pPr marL="1607287" lvl="4" indent="-160729" algn="ctr" rtl="0">
              <a:spcBef>
                <a:spcPts val="0"/>
              </a:spcBef>
              <a:spcAft>
                <a:spcPts val="0"/>
              </a:spcAft>
              <a:buClr>
                <a:srgbClr val="434343"/>
              </a:buClr>
              <a:buSzPts val="4700"/>
              <a:buNone/>
              <a:defRPr sz="3305" i="1">
                <a:solidFill>
                  <a:srgbClr val="434343"/>
                </a:solidFill>
              </a:defRPr>
            </a:lvl5pPr>
            <a:lvl6pPr marL="1928744" lvl="5" indent="-160729" algn="ctr" rtl="0">
              <a:spcBef>
                <a:spcPts val="0"/>
              </a:spcBef>
              <a:spcAft>
                <a:spcPts val="0"/>
              </a:spcAft>
              <a:buClr>
                <a:srgbClr val="434343"/>
              </a:buClr>
              <a:buSzPts val="4700"/>
              <a:buNone/>
              <a:defRPr sz="3305" i="1">
                <a:solidFill>
                  <a:srgbClr val="434343"/>
                </a:solidFill>
              </a:defRPr>
            </a:lvl6pPr>
            <a:lvl7pPr marL="2250201" lvl="6" indent="-160729" algn="ctr" rtl="0">
              <a:spcBef>
                <a:spcPts val="0"/>
              </a:spcBef>
              <a:spcAft>
                <a:spcPts val="0"/>
              </a:spcAft>
              <a:buClr>
                <a:srgbClr val="434343"/>
              </a:buClr>
              <a:buSzPts val="4700"/>
              <a:buNone/>
              <a:defRPr sz="3305" i="1">
                <a:solidFill>
                  <a:srgbClr val="434343"/>
                </a:solidFill>
              </a:defRPr>
            </a:lvl7pPr>
            <a:lvl8pPr marL="2571659" lvl="7" indent="-160729" algn="ctr" rtl="0">
              <a:spcBef>
                <a:spcPts val="0"/>
              </a:spcBef>
              <a:spcAft>
                <a:spcPts val="0"/>
              </a:spcAft>
              <a:buClr>
                <a:srgbClr val="434343"/>
              </a:buClr>
              <a:buSzPts val="4700"/>
              <a:buNone/>
              <a:defRPr sz="3305" i="1">
                <a:solidFill>
                  <a:srgbClr val="434343"/>
                </a:solidFill>
              </a:defRPr>
            </a:lvl8pPr>
            <a:lvl9pPr marL="2893116" lvl="8" indent="-160729" algn="ctr" rtl="0">
              <a:spcBef>
                <a:spcPts val="0"/>
              </a:spcBef>
              <a:spcAft>
                <a:spcPts val="0"/>
              </a:spcAft>
              <a:buClr>
                <a:srgbClr val="434343"/>
              </a:buClr>
              <a:buSzPts val="4700"/>
              <a:buNone/>
              <a:defRPr sz="3305" i="1">
                <a:solidFill>
                  <a:srgbClr val="434343"/>
                </a:solidFill>
              </a:defRPr>
            </a:lvl9pPr>
          </a:lstStyle>
          <a:p>
            <a:endParaRPr/>
          </a:p>
        </p:txBody>
      </p:sp>
      <p:sp>
        <p:nvSpPr>
          <p:cNvPr id="120" name="Google Shape;120;p28"/>
          <p:cNvSpPr txBox="1"/>
          <p:nvPr/>
        </p:nvSpPr>
        <p:spPr>
          <a:xfrm>
            <a:off x="274067" y="100100"/>
            <a:ext cx="1065938" cy="871594"/>
          </a:xfrm>
          <a:prstGeom prst="rect">
            <a:avLst/>
          </a:prstGeom>
          <a:noFill/>
          <a:ln>
            <a:noFill/>
          </a:ln>
        </p:spPr>
        <p:txBody>
          <a:bodyPr spcFirstLastPara="1" wrap="square" lIns="101584" tIns="101584" rIns="101584" bIns="101584" anchor="t" anchorCtr="0">
            <a:noAutofit/>
          </a:bodyPr>
          <a:lstStyle/>
          <a:p>
            <a:pPr algn="ctr">
              <a:buClr>
                <a:srgbClr val="000000"/>
              </a:buClr>
              <a:buFont typeface="Arial"/>
              <a:buNone/>
            </a:pPr>
            <a:r>
              <a:rPr lang="pt-BR" sz="13359" b="1" kern="0">
                <a:solidFill>
                  <a:srgbClr val="434343"/>
                </a:solidFill>
                <a:latin typeface="Raleway"/>
                <a:ea typeface="Raleway"/>
                <a:cs typeface="Raleway"/>
                <a:sym typeface="Raleway"/>
              </a:rPr>
              <a:t>“</a:t>
            </a:r>
            <a:endParaRPr sz="13359" b="1" kern="0">
              <a:solidFill>
                <a:srgbClr val="434343"/>
              </a:solidFill>
              <a:latin typeface="Raleway"/>
              <a:ea typeface="Raleway"/>
              <a:cs typeface="Raleway"/>
              <a:sym typeface="Raleway"/>
            </a:endParaRPr>
          </a:p>
        </p:txBody>
      </p:sp>
      <p:sp>
        <p:nvSpPr>
          <p:cNvPr id="121" name="Google Shape;121;p28"/>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a:pPr/>
              <a:t>‹nº›</a:t>
            </a:fld>
            <a:endParaRPr/>
          </a:p>
        </p:txBody>
      </p:sp>
    </p:spTree>
    <p:extLst>
      <p:ext uri="{BB962C8B-B14F-4D97-AF65-F5344CB8AC3E}">
        <p14:creationId xmlns:p14="http://schemas.microsoft.com/office/powerpoint/2010/main" val="171029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2"/>
        <p:cNvGrpSpPr/>
        <p:nvPr/>
      </p:nvGrpSpPr>
      <p:grpSpPr>
        <a:xfrm>
          <a:off x="0" y="0"/>
          <a:ext cx="0" cy="0"/>
          <a:chOff x="0" y="0"/>
          <a:chExt cx="0" cy="0"/>
        </a:xfrm>
      </p:grpSpPr>
      <p:sp>
        <p:nvSpPr>
          <p:cNvPr id="123" name="Google Shape;123;p29"/>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1547" kern="0">
              <a:solidFill>
                <a:srgbClr val="000000"/>
              </a:solidFill>
              <a:cs typeface="Arial"/>
              <a:sym typeface="Arial"/>
            </a:endParaRPr>
          </a:p>
        </p:txBody>
      </p:sp>
      <p:sp>
        <p:nvSpPr>
          <p:cNvPr id="124" name="Google Shape;124;p29"/>
          <p:cNvSpPr txBox="1">
            <a:spLocks noGrp="1"/>
          </p:cNvSpPr>
          <p:nvPr>
            <p:ph type="title"/>
          </p:nvPr>
        </p:nvSpPr>
        <p:spPr>
          <a:xfrm>
            <a:off x="1229333" y="1189034"/>
            <a:ext cx="9154688" cy="1143281"/>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9"/>
          <p:cNvSpPr txBox="1">
            <a:spLocks noGrp="1"/>
          </p:cNvSpPr>
          <p:nvPr>
            <p:ph type="body" idx="1"/>
          </p:nvPr>
        </p:nvSpPr>
        <p:spPr>
          <a:xfrm>
            <a:off x="1229333" y="2516504"/>
            <a:ext cx="4724438" cy="4036711"/>
          </a:xfrm>
          <a:prstGeom prst="rect">
            <a:avLst/>
          </a:prstGeom>
        </p:spPr>
        <p:txBody>
          <a:bodyPr spcFirstLastPara="1" wrap="square" lIns="0" tIns="0" rIns="0" bIns="0" anchor="t" anchorCtr="0">
            <a:noAutofit/>
          </a:bodyPr>
          <a:lstStyle>
            <a:lvl1pPr marL="321457" lvl="0" indent="-160729" rtl="0">
              <a:spcBef>
                <a:spcPts val="0"/>
              </a:spcBef>
              <a:spcAft>
                <a:spcPts val="0"/>
              </a:spcAft>
              <a:buSzPts val="1400"/>
              <a:buNone/>
              <a:defRPr/>
            </a:lvl1pPr>
            <a:lvl2pPr marL="642915" lvl="1" indent="-160729" rtl="0">
              <a:spcBef>
                <a:spcPts val="0"/>
              </a:spcBef>
              <a:spcAft>
                <a:spcPts val="0"/>
              </a:spcAft>
              <a:buSzPts val="1400"/>
              <a:buNone/>
              <a:defRPr/>
            </a:lvl2pPr>
            <a:lvl3pPr marL="964372" lvl="2" indent="-160729" rtl="0">
              <a:spcBef>
                <a:spcPts val="0"/>
              </a:spcBef>
              <a:spcAft>
                <a:spcPts val="0"/>
              </a:spcAft>
              <a:buSzPts val="1400"/>
              <a:buNone/>
              <a:defRPr/>
            </a:lvl3pPr>
            <a:lvl4pPr marL="1285829" lvl="3" indent="-160729" rtl="0">
              <a:spcBef>
                <a:spcPts val="0"/>
              </a:spcBef>
              <a:spcAft>
                <a:spcPts val="0"/>
              </a:spcAft>
              <a:buSzPts val="1400"/>
              <a:buNone/>
              <a:defRPr/>
            </a:lvl4pPr>
            <a:lvl5pPr marL="1607287" lvl="4" indent="-160729" rtl="0">
              <a:spcBef>
                <a:spcPts val="0"/>
              </a:spcBef>
              <a:spcAft>
                <a:spcPts val="0"/>
              </a:spcAft>
              <a:buSzPts val="1400"/>
              <a:buNone/>
              <a:defRPr/>
            </a:lvl5pPr>
            <a:lvl6pPr marL="1928744" lvl="5" indent="-160729" rtl="0">
              <a:spcBef>
                <a:spcPts val="0"/>
              </a:spcBef>
              <a:spcAft>
                <a:spcPts val="0"/>
              </a:spcAft>
              <a:buSzPts val="1400"/>
              <a:buNone/>
              <a:defRPr/>
            </a:lvl6pPr>
            <a:lvl7pPr marL="2250201" lvl="6" indent="-160729" rtl="0">
              <a:spcBef>
                <a:spcPts val="0"/>
              </a:spcBef>
              <a:spcAft>
                <a:spcPts val="0"/>
              </a:spcAft>
              <a:buSzPts val="1400"/>
              <a:buNone/>
              <a:defRPr/>
            </a:lvl7pPr>
            <a:lvl8pPr marL="2571659" lvl="7" indent="-160729" rtl="0">
              <a:spcBef>
                <a:spcPts val="0"/>
              </a:spcBef>
              <a:spcAft>
                <a:spcPts val="0"/>
              </a:spcAft>
              <a:buSzPts val="1400"/>
              <a:buNone/>
              <a:defRPr/>
            </a:lvl8pPr>
            <a:lvl9pPr marL="2893116" lvl="8" indent="-160729" rtl="0">
              <a:spcBef>
                <a:spcPts val="0"/>
              </a:spcBef>
              <a:spcAft>
                <a:spcPts val="0"/>
              </a:spcAft>
              <a:buSzPts val="1400"/>
              <a:buNone/>
              <a:defRPr/>
            </a:lvl9pPr>
          </a:lstStyle>
          <a:p>
            <a:endParaRPr/>
          </a:p>
        </p:txBody>
      </p:sp>
      <p:sp>
        <p:nvSpPr>
          <p:cNvPr id="126" name="Google Shape;126;p29"/>
          <p:cNvSpPr txBox="1">
            <a:spLocks noGrp="1"/>
          </p:cNvSpPr>
          <p:nvPr>
            <p:ph type="body" idx="2"/>
          </p:nvPr>
        </p:nvSpPr>
        <p:spPr>
          <a:xfrm>
            <a:off x="6238249" y="2516504"/>
            <a:ext cx="4724438" cy="4036711"/>
          </a:xfrm>
          <a:prstGeom prst="rect">
            <a:avLst/>
          </a:prstGeom>
        </p:spPr>
        <p:txBody>
          <a:bodyPr spcFirstLastPara="1" wrap="square" lIns="0" tIns="0" rIns="0" bIns="0" anchor="t" anchorCtr="0">
            <a:noAutofit/>
          </a:bodyPr>
          <a:lstStyle>
            <a:lvl1pPr marL="321457" lvl="0" indent="-160729" rtl="0">
              <a:spcBef>
                <a:spcPts val="0"/>
              </a:spcBef>
              <a:spcAft>
                <a:spcPts val="0"/>
              </a:spcAft>
              <a:buSzPts val="1400"/>
              <a:buNone/>
              <a:defRPr/>
            </a:lvl1pPr>
            <a:lvl2pPr marL="642915" lvl="1" indent="-160729" rtl="0">
              <a:spcBef>
                <a:spcPts val="0"/>
              </a:spcBef>
              <a:spcAft>
                <a:spcPts val="0"/>
              </a:spcAft>
              <a:buSzPts val="1400"/>
              <a:buNone/>
              <a:defRPr/>
            </a:lvl2pPr>
            <a:lvl3pPr marL="964372" lvl="2" indent="-160729" rtl="0">
              <a:spcBef>
                <a:spcPts val="0"/>
              </a:spcBef>
              <a:spcAft>
                <a:spcPts val="0"/>
              </a:spcAft>
              <a:buSzPts val="1400"/>
              <a:buNone/>
              <a:defRPr/>
            </a:lvl3pPr>
            <a:lvl4pPr marL="1285829" lvl="3" indent="-160729" rtl="0">
              <a:spcBef>
                <a:spcPts val="0"/>
              </a:spcBef>
              <a:spcAft>
                <a:spcPts val="0"/>
              </a:spcAft>
              <a:buSzPts val="1400"/>
              <a:buNone/>
              <a:defRPr/>
            </a:lvl4pPr>
            <a:lvl5pPr marL="1607287" lvl="4" indent="-160729" rtl="0">
              <a:spcBef>
                <a:spcPts val="0"/>
              </a:spcBef>
              <a:spcAft>
                <a:spcPts val="0"/>
              </a:spcAft>
              <a:buSzPts val="1400"/>
              <a:buNone/>
              <a:defRPr/>
            </a:lvl5pPr>
            <a:lvl6pPr marL="1928744" lvl="5" indent="-160729" rtl="0">
              <a:spcBef>
                <a:spcPts val="0"/>
              </a:spcBef>
              <a:spcAft>
                <a:spcPts val="0"/>
              </a:spcAft>
              <a:buSzPts val="1400"/>
              <a:buNone/>
              <a:defRPr/>
            </a:lvl6pPr>
            <a:lvl7pPr marL="2250201" lvl="6" indent="-160729" rtl="0">
              <a:spcBef>
                <a:spcPts val="0"/>
              </a:spcBef>
              <a:spcAft>
                <a:spcPts val="0"/>
              </a:spcAft>
              <a:buSzPts val="1400"/>
              <a:buNone/>
              <a:defRPr/>
            </a:lvl7pPr>
            <a:lvl8pPr marL="2571659" lvl="7" indent="-160729" rtl="0">
              <a:spcBef>
                <a:spcPts val="0"/>
              </a:spcBef>
              <a:spcAft>
                <a:spcPts val="0"/>
              </a:spcAft>
              <a:buSzPts val="1400"/>
              <a:buNone/>
              <a:defRPr/>
            </a:lvl8pPr>
            <a:lvl9pPr marL="2893116" lvl="8" indent="-160729" rtl="0">
              <a:spcBef>
                <a:spcPts val="0"/>
              </a:spcBef>
              <a:spcAft>
                <a:spcPts val="0"/>
              </a:spcAft>
              <a:buSzPts val="1400"/>
              <a:buNone/>
              <a:defRPr/>
            </a:lvl9pPr>
          </a:lstStyle>
          <a:p>
            <a:endParaRPr/>
          </a:p>
        </p:txBody>
      </p:sp>
      <p:sp>
        <p:nvSpPr>
          <p:cNvPr id="127" name="Google Shape;127;p29"/>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a:pPr/>
              <a:t>‹nº›</a:t>
            </a:fld>
            <a:endParaRPr/>
          </a:p>
        </p:txBody>
      </p:sp>
    </p:spTree>
    <p:extLst>
      <p:ext uri="{BB962C8B-B14F-4D97-AF65-F5344CB8AC3E}">
        <p14:creationId xmlns:p14="http://schemas.microsoft.com/office/powerpoint/2010/main" val="4169216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28"/>
        <p:cNvGrpSpPr/>
        <p:nvPr/>
      </p:nvGrpSpPr>
      <p:grpSpPr>
        <a:xfrm>
          <a:off x="0" y="0"/>
          <a:ext cx="0" cy="0"/>
          <a:chOff x="0" y="0"/>
          <a:chExt cx="0" cy="0"/>
        </a:xfrm>
      </p:grpSpPr>
      <p:sp>
        <p:nvSpPr>
          <p:cNvPr id="129" name="Google Shape;129;p30"/>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1547" kern="0">
              <a:solidFill>
                <a:srgbClr val="000000"/>
              </a:solidFill>
              <a:cs typeface="Arial"/>
              <a:sym typeface="Arial"/>
            </a:endParaRPr>
          </a:p>
        </p:txBody>
      </p:sp>
      <p:sp>
        <p:nvSpPr>
          <p:cNvPr id="130" name="Google Shape;130;p30"/>
          <p:cNvSpPr txBox="1">
            <a:spLocks noGrp="1"/>
          </p:cNvSpPr>
          <p:nvPr>
            <p:ph type="title"/>
          </p:nvPr>
        </p:nvSpPr>
        <p:spPr>
          <a:xfrm>
            <a:off x="1229333" y="1189034"/>
            <a:ext cx="9154688" cy="1143281"/>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30"/>
          <p:cNvSpPr txBox="1">
            <a:spLocks noGrp="1"/>
          </p:cNvSpPr>
          <p:nvPr>
            <p:ph type="body" idx="1"/>
          </p:nvPr>
        </p:nvSpPr>
        <p:spPr>
          <a:xfrm>
            <a:off x="1229333" y="2574000"/>
            <a:ext cx="3109500" cy="3892008"/>
          </a:xfrm>
          <a:prstGeom prst="rect">
            <a:avLst/>
          </a:prstGeom>
        </p:spPr>
        <p:txBody>
          <a:bodyPr spcFirstLastPara="1" wrap="square" lIns="0" tIns="0" rIns="0" bIns="0" anchor="t" anchorCtr="0">
            <a:noAutofit/>
          </a:bodyPr>
          <a:lstStyle>
            <a:lvl1pPr marL="321457" lvl="0" indent="-160729" rtl="0">
              <a:spcBef>
                <a:spcPts val="0"/>
              </a:spcBef>
              <a:spcAft>
                <a:spcPts val="0"/>
              </a:spcAft>
              <a:buSzPts val="2200"/>
              <a:buNone/>
              <a:defRPr sz="1547"/>
            </a:lvl1pPr>
            <a:lvl2pPr marL="642915" lvl="1" indent="-160729" rtl="0">
              <a:spcBef>
                <a:spcPts val="0"/>
              </a:spcBef>
              <a:spcAft>
                <a:spcPts val="0"/>
              </a:spcAft>
              <a:buSzPts val="2200"/>
              <a:buNone/>
              <a:defRPr sz="1547"/>
            </a:lvl2pPr>
            <a:lvl3pPr marL="964372" lvl="2" indent="-160729" rtl="0">
              <a:spcBef>
                <a:spcPts val="0"/>
              </a:spcBef>
              <a:spcAft>
                <a:spcPts val="0"/>
              </a:spcAft>
              <a:buSzPts val="2200"/>
              <a:buNone/>
              <a:defRPr sz="1547"/>
            </a:lvl3pPr>
            <a:lvl4pPr marL="1285829" lvl="3" indent="-160729" rtl="0">
              <a:spcBef>
                <a:spcPts val="0"/>
              </a:spcBef>
              <a:spcAft>
                <a:spcPts val="0"/>
              </a:spcAft>
              <a:buSzPts val="2200"/>
              <a:buNone/>
              <a:defRPr sz="1547"/>
            </a:lvl4pPr>
            <a:lvl5pPr marL="1607287" lvl="4" indent="-160729" rtl="0">
              <a:spcBef>
                <a:spcPts val="0"/>
              </a:spcBef>
              <a:spcAft>
                <a:spcPts val="0"/>
              </a:spcAft>
              <a:buSzPts val="2200"/>
              <a:buNone/>
              <a:defRPr sz="1547"/>
            </a:lvl5pPr>
            <a:lvl6pPr marL="1928744" lvl="5" indent="-160729" rtl="0">
              <a:spcBef>
                <a:spcPts val="0"/>
              </a:spcBef>
              <a:spcAft>
                <a:spcPts val="0"/>
              </a:spcAft>
              <a:buSzPts val="2200"/>
              <a:buNone/>
              <a:defRPr sz="1547"/>
            </a:lvl6pPr>
            <a:lvl7pPr marL="2250201" lvl="6" indent="-160729" rtl="0">
              <a:spcBef>
                <a:spcPts val="0"/>
              </a:spcBef>
              <a:spcAft>
                <a:spcPts val="0"/>
              </a:spcAft>
              <a:buSzPts val="2200"/>
              <a:buNone/>
              <a:defRPr sz="1547"/>
            </a:lvl7pPr>
            <a:lvl8pPr marL="2571659" lvl="7" indent="-160729" rtl="0">
              <a:spcBef>
                <a:spcPts val="0"/>
              </a:spcBef>
              <a:spcAft>
                <a:spcPts val="0"/>
              </a:spcAft>
              <a:buSzPts val="2200"/>
              <a:buNone/>
              <a:defRPr sz="1547"/>
            </a:lvl8pPr>
            <a:lvl9pPr marL="2893116" lvl="8" indent="-160729" rtl="0">
              <a:spcBef>
                <a:spcPts val="0"/>
              </a:spcBef>
              <a:spcAft>
                <a:spcPts val="0"/>
              </a:spcAft>
              <a:buSzPts val="2200"/>
              <a:buNone/>
              <a:defRPr sz="1547"/>
            </a:lvl9pPr>
          </a:lstStyle>
          <a:p>
            <a:endParaRPr/>
          </a:p>
        </p:txBody>
      </p:sp>
      <p:sp>
        <p:nvSpPr>
          <p:cNvPr id="132" name="Google Shape;132;p30"/>
          <p:cNvSpPr txBox="1">
            <a:spLocks noGrp="1"/>
          </p:cNvSpPr>
          <p:nvPr>
            <p:ph type="body" idx="2"/>
          </p:nvPr>
        </p:nvSpPr>
        <p:spPr>
          <a:xfrm>
            <a:off x="4498372" y="2574000"/>
            <a:ext cx="3109500" cy="3892008"/>
          </a:xfrm>
          <a:prstGeom prst="rect">
            <a:avLst/>
          </a:prstGeom>
        </p:spPr>
        <p:txBody>
          <a:bodyPr spcFirstLastPara="1" wrap="square" lIns="0" tIns="0" rIns="0" bIns="0" anchor="t" anchorCtr="0">
            <a:noAutofit/>
          </a:bodyPr>
          <a:lstStyle>
            <a:lvl1pPr marL="321457" lvl="0" indent="-160729" rtl="0">
              <a:spcBef>
                <a:spcPts val="0"/>
              </a:spcBef>
              <a:spcAft>
                <a:spcPts val="0"/>
              </a:spcAft>
              <a:buSzPts val="2200"/>
              <a:buNone/>
              <a:defRPr sz="1547"/>
            </a:lvl1pPr>
            <a:lvl2pPr marL="642915" lvl="1" indent="-160729" rtl="0">
              <a:spcBef>
                <a:spcPts val="0"/>
              </a:spcBef>
              <a:spcAft>
                <a:spcPts val="0"/>
              </a:spcAft>
              <a:buSzPts val="2200"/>
              <a:buNone/>
              <a:defRPr sz="1547"/>
            </a:lvl2pPr>
            <a:lvl3pPr marL="964372" lvl="2" indent="-160729" rtl="0">
              <a:spcBef>
                <a:spcPts val="0"/>
              </a:spcBef>
              <a:spcAft>
                <a:spcPts val="0"/>
              </a:spcAft>
              <a:buSzPts val="2200"/>
              <a:buNone/>
              <a:defRPr sz="1547"/>
            </a:lvl3pPr>
            <a:lvl4pPr marL="1285829" lvl="3" indent="-160729" rtl="0">
              <a:spcBef>
                <a:spcPts val="0"/>
              </a:spcBef>
              <a:spcAft>
                <a:spcPts val="0"/>
              </a:spcAft>
              <a:buSzPts val="2200"/>
              <a:buNone/>
              <a:defRPr sz="1547"/>
            </a:lvl4pPr>
            <a:lvl5pPr marL="1607287" lvl="4" indent="-160729" rtl="0">
              <a:spcBef>
                <a:spcPts val="0"/>
              </a:spcBef>
              <a:spcAft>
                <a:spcPts val="0"/>
              </a:spcAft>
              <a:buSzPts val="2200"/>
              <a:buNone/>
              <a:defRPr sz="1547"/>
            </a:lvl5pPr>
            <a:lvl6pPr marL="1928744" lvl="5" indent="-160729" rtl="0">
              <a:spcBef>
                <a:spcPts val="0"/>
              </a:spcBef>
              <a:spcAft>
                <a:spcPts val="0"/>
              </a:spcAft>
              <a:buSzPts val="2200"/>
              <a:buNone/>
              <a:defRPr sz="1547"/>
            </a:lvl6pPr>
            <a:lvl7pPr marL="2250201" lvl="6" indent="-160729" rtl="0">
              <a:spcBef>
                <a:spcPts val="0"/>
              </a:spcBef>
              <a:spcAft>
                <a:spcPts val="0"/>
              </a:spcAft>
              <a:buSzPts val="2200"/>
              <a:buNone/>
              <a:defRPr sz="1547"/>
            </a:lvl7pPr>
            <a:lvl8pPr marL="2571659" lvl="7" indent="-160729" rtl="0">
              <a:spcBef>
                <a:spcPts val="0"/>
              </a:spcBef>
              <a:spcAft>
                <a:spcPts val="0"/>
              </a:spcAft>
              <a:buSzPts val="2200"/>
              <a:buNone/>
              <a:defRPr sz="1547"/>
            </a:lvl8pPr>
            <a:lvl9pPr marL="2893116" lvl="8" indent="-160729" rtl="0">
              <a:spcBef>
                <a:spcPts val="0"/>
              </a:spcBef>
              <a:spcAft>
                <a:spcPts val="0"/>
              </a:spcAft>
              <a:buSzPts val="2200"/>
              <a:buNone/>
              <a:defRPr sz="1547"/>
            </a:lvl9pPr>
          </a:lstStyle>
          <a:p>
            <a:endParaRPr/>
          </a:p>
        </p:txBody>
      </p:sp>
      <p:sp>
        <p:nvSpPr>
          <p:cNvPr id="133" name="Google Shape;133;p30"/>
          <p:cNvSpPr txBox="1">
            <a:spLocks noGrp="1"/>
          </p:cNvSpPr>
          <p:nvPr>
            <p:ph type="body" idx="3"/>
          </p:nvPr>
        </p:nvSpPr>
        <p:spPr>
          <a:xfrm>
            <a:off x="7767409" y="2574000"/>
            <a:ext cx="3109500" cy="3892008"/>
          </a:xfrm>
          <a:prstGeom prst="rect">
            <a:avLst/>
          </a:prstGeom>
        </p:spPr>
        <p:txBody>
          <a:bodyPr spcFirstLastPara="1" wrap="square" lIns="0" tIns="0" rIns="0" bIns="0" anchor="t" anchorCtr="0">
            <a:noAutofit/>
          </a:bodyPr>
          <a:lstStyle>
            <a:lvl1pPr marL="321457" lvl="0" indent="-160729" rtl="0">
              <a:spcBef>
                <a:spcPts val="0"/>
              </a:spcBef>
              <a:spcAft>
                <a:spcPts val="0"/>
              </a:spcAft>
              <a:buSzPts val="2200"/>
              <a:buNone/>
              <a:defRPr sz="1547"/>
            </a:lvl1pPr>
            <a:lvl2pPr marL="642915" lvl="1" indent="-160729" rtl="0">
              <a:spcBef>
                <a:spcPts val="0"/>
              </a:spcBef>
              <a:spcAft>
                <a:spcPts val="0"/>
              </a:spcAft>
              <a:buSzPts val="2200"/>
              <a:buNone/>
              <a:defRPr sz="1547"/>
            </a:lvl2pPr>
            <a:lvl3pPr marL="964372" lvl="2" indent="-160729" rtl="0">
              <a:spcBef>
                <a:spcPts val="0"/>
              </a:spcBef>
              <a:spcAft>
                <a:spcPts val="0"/>
              </a:spcAft>
              <a:buSzPts val="2200"/>
              <a:buNone/>
              <a:defRPr sz="1547"/>
            </a:lvl3pPr>
            <a:lvl4pPr marL="1285829" lvl="3" indent="-160729" rtl="0">
              <a:spcBef>
                <a:spcPts val="0"/>
              </a:spcBef>
              <a:spcAft>
                <a:spcPts val="0"/>
              </a:spcAft>
              <a:buSzPts val="2200"/>
              <a:buNone/>
              <a:defRPr sz="1547"/>
            </a:lvl4pPr>
            <a:lvl5pPr marL="1607287" lvl="4" indent="-160729" rtl="0">
              <a:spcBef>
                <a:spcPts val="0"/>
              </a:spcBef>
              <a:spcAft>
                <a:spcPts val="0"/>
              </a:spcAft>
              <a:buSzPts val="2200"/>
              <a:buNone/>
              <a:defRPr sz="1547"/>
            </a:lvl5pPr>
            <a:lvl6pPr marL="1928744" lvl="5" indent="-160729" rtl="0">
              <a:spcBef>
                <a:spcPts val="0"/>
              </a:spcBef>
              <a:spcAft>
                <a:spcPts val="0"/>
              </a:spcAft>
              <a:buSzPts val="2200"/>
              <a:buNone/>
              <a:defRPr sz="1547"/>
            </a:lvl6pPr>
            <a:lvl7pPr marL="2250201" lvl="6" indent="-160729" rtl="0">
              <a:spcBef>
                <a:spcPts val="0"/>
              </a:spcBef>
              <a:spcAft>
                <a:spcPts val="0"/>
              </a:spcAft>
              <a:buSzPts val="2200"/>
              <a:buNone/>
              <a:defRPr sz="1547"/>
            </a:lvl7pPr>
            <a:lvl8pPr marL="2571659" lvl="7" indent="-160729" rtl="0">
              <a:spcBef>
                <a:spcPts val="0"/>
              </a:spcBef>
              <a:spcAft>
                <a:spcPts val="0"/>
              </a:spcAft>
              <a:buSzPts val="2200"/>
              <a:buNone/>
              <a:defRPr sz="1547"/>
            </a:lvl8pPr>
            <a:lvl9pPr marL="2893116" lvl="8" indent="-160729" rtl="0">
              <a:spcBef>
                <a:spcPts val="0"/>
              </a:spcBef>
              <a:spcAft>
                <a:spcPts val="0"/>
              </a:spcAft>
              <a:buSzPts val="2200"/>
              <a:buNone/>
              <a:defRPr sz="1547"/>
            </a:lvl9pPr>
          </a:lstStyle>
          <a:p>
            <a:endParaRPr/>
          </a:p>
        </p:txBody>
      </p:sp>
      <p:sp>
        <p:nvSpPr>
          <p:cNvPr id="134" name="Google Shape;134;p30"/>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a:pPr/>
              <a:t>‹nº›</a:t>
            </a:fld>
            <a:endParaRPr/>
          </a:p>
        </p:txBody>
      </p:sp>
    </p:spTree>
    <p:extLst>
      <p:ext uri="{BB962C8B-B14F-4D97-AF65-F5344CB8AC3E}">
        <p14:creationId xmlns:p14="http://schemas.microsoft.com/office/powerpoint/2010/main" val="4168713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135"/>
        <p:cNvGrpSpPr/>
        <p:nvPr/>
      </p:nvGrpSpPr>
      <p:grpSpPr>
        <a:xfrm>
          <a:off x="0" y="0"/>
          <a:ext cx="0" cy="0"/>
          <a:chOff x="0" y="0"/>
          <a:chExt cx="0" cy="0"/>
        </a:xfrm>
      </p:grpSpPr>
      <p:sp>
        <p:nvSpPr>
          <p:cNvPr id="136" name="Google Shape;136;p31"/>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984" kern="0">
              <a:solidFill>
                <a:srgbClr val="000000"/>
              </a:solidFill>
              <a:cs typeface="Arial"/>
              <a:sym typeface="Arial"/>
            </a:endParaRPr>
          </a:p>
        </p:txBody>
      </p:sp>
      <p:sp>
        <p:nvSpPr>
          <p:cNvPr id="137" name="Google Shape;137;p31"/>
          <p:cNvSpPr txBox="1">
            <a:spLocks noGrp="1"/>
          </p:cNvSpPr>
          <p:nvPr>
            <p:ph type="title"/>
          </p:nvPr>
        </p:nvSpPr>
        <p:spPr>
          <a:xfrm>
            <a:off x="1229333" y="1189034"/>
            <a:ext cx="9154688" cy="1143281"/>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31"/>
          <p:cNvSpPr txBox="1">
            <a:spLocks noGrp="1"/>
          </p:cNvSpPr>
          <p:nvPr>
            <p:ph type="body" idx="1"/>
          </p:nvPr>
        </p:nvSpPr>
        <p:spPr>
          <a:xfrm>
            <a:off x="1229333" y="2514602"/>
            <a:ext cx="9154688" cy="3154781"/>
          </a:xfrm>
          <a:prstGeom prst="rect">
            <a:avLst/>
          </a:prstGeom>
        </p:spPr>
        <p:txBody>
          <a:bodyPr spcFirstLastPara="1" wrap="square" lIns="0" tIns="0" rIns="0" bIns="0" anchor="t" anchorCtr="0">
            <a:noAutofit/>
          </a:bodyPr>
          <a:lstStyle>
            <a:lvl1pPr marL="321457" lvl="0" indent="-160729" rtl="0">
              <a:spcBef>
                <a:spcPts val="0"/>
              </a:spcBef>
              <a:spcAft>
                <a:spcPts val="0"/>
              </a:spcAft>
              <a:buClr>
                <a:srgbClr val="FFB600"/>
              </a:buClr>
              <a:buSzPts val="1400"/>
              <a:buNone/>
              <a:defRPr/>
            </a:lvl1pPr>
            <a:lvl2pPr marL="642915" lvl="1" indent="-160729" rtl="0">
              <a:spcBef>
                <a:spcPts val="0"/>
              </a:spcBef>
              <a:spcAft>
                <a:spcPts val="0"/>
              </a:spcAft>
              <a:buClr>
                <a:srgbClr val="FFB600"/>
              </a:buClr>
              <a:buSzPts val="1400"/>
              <a:buNone/>
              <a:defRPr/>
            </a:lvl2pPr>
            <a:lvl3pPr marL="964372" lvl="2" indent="-160729" rtl="0">
              <a:spcBef>
                <a:spcPts val="0"/>
              </a:spcBef>
              <a:spcAft>
                <a:spcPts val="0"/>
              </a:spcAft>
              <a:buClr>
                <a:srgbClr val="FFB600"/>
              </a:buClr>
              <a:buSzPts val="1400"/>
              <a:buNone/>
              <a:defRPr/>
            </a:lvl3pPr>
            <a:lvl4pPr marL="1285829" lvl="3" indent="-160729" rtl="0">
              <a:spcBef>
                <a:spcPts val="0"/>
              </a:spcBef>
              <a:spcAft>
                <a:spcPts val="0"/>
              </a:spcAft>
              <a:buSzPts val="1400"/>
              <a:buNone/>
              <a:defRPr/>
            </a:lvl4pPr>
            <a:lvl5pPr marL="1607287" lvl="4" indent="-160729" rtl="0">
              <a:spcBef>
                <a:spcPts val="0"/>
              </a:spcBef>
              <a:spcAft>
                <a:spcPts val="0"/>
              </a:spcAft>
              <a:buSzPts val="1400"/>
              <a:buNone/>
              <a:defRPr/>
            </a:lvl5pPr>
            <a:lvl6pPr marL="1928744" lvl="5" indent="-160729" rtl="0">
              <a:spcBef>
                <a:spcPts val="0"/>
              </a:spcBef>
              <a:spcAft>
                <a:spcPts val="0"/>
              </a:spcAft>
              <a:buSzPts val="1400"/>
              <a:buNone/>
              <a:defRPr/>
            </a:lvl6pPr>
            <a:lvl7pPr marL="2250201" lvl="6" indent="-160729" rtl="0">
              <a:spcBef>
                <a:spcPts val="0"/>
              </a:spcBef>
              <a:spcAft>
                <a:spcPts val="0"/>
              </a:spcAft>
              <a:buSzPts val="1400"/>
              <a:buNone/>
              <a:defRPr/>
            </a:lvl7pPr>
            <a:lvl8pPr marL="2571659" lvl="7" indent="-160729" rtl="0">
              <a:spcBef>
                <a:spcPts val="0"/>
              </a:spcBef>
              <a:spcAft>
                <a:spcPts val="0"/>
              </a:spcAft>
              <a:buSzPts val="1400"/>
              <a:buNone/>
              <a:defRPr/>
            </a:lvl8pPr>
            <a:lvl9pPr marL="2893116" lvl="8" indent="-160729" rtl="0">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solidFill>
                  <a:srgbClr val="FFB600"/>
                </a:solidFill>
              </a:defRPr>
            </a:lvl1pPr>
            <a:lvl2pPr lvl="1" rtl="0">
              <a:buNone/>
              <a:defRPr>
                <a:solidFill>
                  <a:srgbClr val="FFB600"/>
                </a:solidFill>
              </a:defRPr>
            </a:lvl2pPr>
            <a:lvl3pPr lvl="2" rtl="0">
              <a:buNone/>
              <a:defRPr>
                <a:solidFill>
                  <a:srgbClr val="FFB600"/>
                </a:solidFill>
              </a:defRPr>
            </a:lvl3pPr>
            <a:lvl4pPr lvl="3" rtl="0">
              <a:buNone/>
              <a:defRPr>
                <a:solidFill>
                  <a:srgbClr val="FFB600"/>
                </a:solidFill>
              </a:defRPr>
            </a:lvl4pPr>
            <a:lvl5pPr lvl="4" rtl="0">
              <a:buNone/>
              <a:defRPr>
                <a:solidFill>
                  <a:srgbClr val="FFB600"/>
                </a:solidFill>
              </a:defRPr>
            </a:lvl5pPr>
            <a:lvl6pPr lvl="5" rtl="0">
              <a:buNone/>
              <a:defRPr>
                <a:solidFill>
                  <a:srgbClr val="FFB600"/>
                </a:solidFill>
              </a:defRPr>
            </a:lvl6pPr>
            <a:lvl7pPr lvl="6" rtl="0">
              <a:buNone/>
              <a:defRPr>
                <a:solidFill>
                  <a:srgbClr val="FFB600"/>
                </a:solidFill>
              </a:defRPr>
            </a:lvl7pPr>
            <a:lvl8pPr lvl="7" rtl="0">
              <a:buNone/>
              <a:defRPr>
                <a:solidFill>
                  <a:srgbClr val="FFB600"/>
                </a:solidFill>
              </a:defRPr>
            </a:lvl8pPr>
            <a:lvl9pPr lvl="8" rtl="0">
              <a:buNone/>
              <a:defRPr>
                <a:solidFill>
                  <a:srgbClr val="FFB600"/>
                </a:solidFill>
              </a:defRPr>
            </a:lvl9pPr>
          </a:lstStyle>
          <a:p>
            <a:fld id="{00000000-1234-1234-1234-123412341234}" type="slidenum">
              <a:rPr lang="pt-BR"/>
              <a:pPr/>
              <a:t>‹nº›</a:t>
            </a:fld>
            <a:endParaRPr/>
          </a:p>
        </p:txBody>
      </p:sp>
    </p:spTree>
    <p:extLst>
      <p:ext uri="{BB962C8B-B14F-4D97-AF65-F5344CB8AC3E}">
        <p14:creationId xmlns:p14="http://schemas.microsoft.com/office/powerpoint/2010/main" val="107737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rgbClr val="FFB600"/>
        </a:solidFill>
        <a:effectLst/>
      </p:bgPr>
    </p:bg>
    <p:spTree>
      <p:nvGrpSpPr>
        <p:cNvPr id="1" name="Shape 140"/>
        <p:cNvGrpSpPr/>
        <p:nvPr/>
      </p:nvGrpSpPr>
      <p:grpSpPr>
        <a:xfrm>
          <a:off x="0" y="0"/>
          <a:ext cx="0" cy="0"/>
          <a:chOff x="0" y="0"/>
          <a:chExt cx="0" cy="0"/>
        </a:xfrm>
      </p:grpSpPr>
      <p:sp>
        <p:nvSpPr>
          <p:cNvPr id="141" name="Google Shape;141;p32"/>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a:pPr/>
              <a:t>‹nº›</a:t>
            </a:fld>
            <a:endParaRPr/>
          </a:p>
        </p:txBody>
      </p:sp>
      <p:sp>
        <p:nvSpPr>
          <p:cNvPr id="142" name="Google Shape;142;p32"/>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1547" kern="0">
              <a:solidFill>
                <a:srgbClr val="000000"/>
              </a:solidFill>
              <a:cs typeface="Arial"/>
              <a:sym typeface="Arial"/>
            </a:endParaRPr>
          </a:p>
        </p:txBody>
      </p:sp>
    </p:spTree>
    <p:extLst>
      <p:ext uri="{BB962C8B-B14F-4D97-AF65-F5344CB8AC3E}">
        <p14:creationId xmlns:p14="http://schemas.microsoft.com/office/powerpoint/2010/main" val="329523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3083931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sp>
        <p:nvSpPr>
          <p:cNvPr id="144" name="Google Shape;144;p33"/>
          <p:cNvSpPr/>
          <p:nvPr/>
        </p:nvSpPr>
        <p:spPr>
          <a:xfrm>
            <a:off x="520980" y="506503"/>
            <a:ext cx="11150203" cy="5844993"/>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101584" tIns="101584" rIns="101584" bIns="101584" anchor="ctr" anchorCtr="0">
            <a:noAutofit/>
          </a:bodyPr>
          <a:lstStyle/>
          <a:p>
            <a:pPr>
              <a:buClr>
                <a:srgbClr val="000000"/>
              </a:buClr>
              <a:buFont typeface="Arial"/>
              <a:buNone/>
            </a:pPr>
            <a:endParaRPr sz="1547" kern="0">
              <a:solidFill>
                <a:srgbClr val="000000"/>
              </a:solidFill>
              <a:cs typeface="Arial"/>
              <a:sym typeface="Arial"/>
            </a:endParaRPr>
          </a:p>
        </p:txBody>
      </p:sp>
      <p:sp>
        <p:nvSpPr>
          <p:cNvPr id="145" name="Google Shape;145;p33"/>
          <p:cNvSpPr txBox="1">
            <a:spLocks noGrp="1"/>
          </p:cNvSpPr>
          <p:nvPr>
            <p:ph type="body" idx="1"/>
          </p:nvPr>
        </p:nvSpPr>
        <p:spPr>
          <a:xfrm>
            <a:off x="609600" y="5671879"/>
            <a:ext cx="10972688" cy="692719"/>
          </a:xfrm>
          <a:prstGeom prst="rect">
            <a:avLst/>
          </a:prstGeom>
        </p:spPr>
        <p:txBody>
          <a:bodyPr spcFirstLastPara="1" wrap="square" lIns="0" tIns="0" rIns="0" bIns="0" anchor="t" anchorCtr="0">
            <a:noAutofit/>
          </a:bodyPr>
          <a:lstStyle>
            <a:lvl1pPr marL="321457" lvl="0" indent="-160729" algn="ctr" rtl="0">
              <a:spcBef>
                <a:spcPts val="422"/>
              </a:spcBef>
              <a:spcAft>
                <a:spcPts val="0"/>
              </a:spcAft>
              <a:buSzPts val="2200"/>
              <a:buNone/>
              <a:defRPr sz="1547"/>
            </a:lvl1pPr>
          </a:lstStyle>
          <a:p>
            <a:endParaRPr/>
          </a:p>
        </p:txBody>
      </p:sp>
      <p:sp>
        <p:nvSpPr>
          <p:cNvPr id="146" name="Google Shape;146;p33"/>
          <p:cNvSpPr txBox="1">
            <a:spLocks noGrp="1"/>
          </p:cNvSpPr>
          <p:nvPr>
            <p:ph type="sldNum" idx="12"/>
          </p:nvPr>
        </p:nvSpPr>
        <p:spPr>
          <a:xfrm>
            <a:off x="11472532" y="6120400"/>
            <a:ext cx="719719" cy="737648"/>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t-BR"/>
              <a:pPr/>
              <a:t>‹nº›</a:t>
            </a:fld>
            <a:endParaRPr/>
          </a:p>
        </p:txBody>
      </p:sp>
    </p:spTree>
    <p:extLst>
      <p:ext uri="{BB962C8B-B14F-4D97-AF65-F5344CB8AC3E}">
        <p14:creationId xmlns:p14="http://schemas.microsoft.com/office/powerpoint/2010/main" val="223670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2A94ED6-9B03-41C6-8764-F22977179070}" type="datetimeFigureOut">
              <a:rPr lang="pt-BR" smtClean="0"/>
              <a:t>28/05/2021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87301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2A94ED6-9B03-41C6-8764-F22977179070}" type="datetimeFigureOut">
              <a:rPr lang="pt-BR" smtClean="0"/>
              <a:t>28/05/2021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133588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2A94ED6-9B03-41C6-8764-F22977179070}" type="datetimeFigureOut">
              <a:rPr lang="pt-BR" smtClean="0"/>
              <a:t>28/05/2021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74372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2A94ED6-9B03-41C6-8764-F22977179070}" type="datetimeFigureOut">
              <a:rPr lang="pt-BR" smtClean="0"/>
              <a:t>28/05/2021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123331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A94ED6-9B03-41C6-8764-F22977179070}" type="datetimeFigureOut">
              <a:rPr lang="pt-BR" smtClean="0"/>
              <a:t>28/05/2021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98423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A94ED6-9B03-41C6-8764-F22977179070}" type="datetimeFigureOut">
              <a:rPr lang="pt-BR" smtClean="0"/>
              <a:t>28/05/2021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E6FBDE7-F945-4A23-987E-43C6AA244C03}" type="slidenum">
              <a:rPr lang="pt-BR" smtClean="0"/>
              <a:t>‹nº›</a:t>
            </a:fld>
            <a:endParaRPr lang="pt-BR"/>
          </a:p>
        </p:txBody>
      </p:sp>
    </p:spTree>
    <p:extLst>
      <p:ext uri="{BB962C8B-B14F-4D97-AF65-F5344CB8AC3E}">
        <p14:creationId xmlns:p14="http://schemas.microsoft.com/office/powerpoint/2010/main" val="8523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94ED6-9B03-41C6-8764-F22977179070}" type="datetimeFigureOut">
              <a:rPr lang="pt-BR" smtClean="0"/>
              <a:t>28/05/2021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FBDE7-F945-4A23-987E-43C6AA244C03}" type="slidenum">
              <a:rPr lang="pt-BR" smtClean="0"/>
              <a:t>‹nº›</a:t>
            </a:fld>
            <a:endParaRPr lang="pt-BR"/>
          </a:p>
        </p:txBody>
      </p:sp>
    </p:spTree>
    <p:extLst>
      <p:ext uri="{BB962C8B-B14F-4D97-AF65-F5344CB8AC3E}">
        <p14:creationId xmlns:p14="http://schemas.microsoft.com/office/powerpoint/2010/main" val="210858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168425" y="1592916"/>
            <a:ext cx="3620700" cy="163164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body" idx="1"/>
          </p:nvPr>
        </p:nvSpPr>
        <p:spPr>
          <a:xfrm>
            <a:off x="1099913" y="1386366"/>
            <a:ext cx="9992025" cy="1667334"/>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ftr" idx="11"/>
          </p:nvPr>
        </p:nvSpPr>
        <p:spPr>
          <a:xfrm>
            <a:off x="4144837" y="6377991"/>
            <a:ext cx="3901838" cy="34247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66" b="0" i="0" u="none" strike="noStrike" cap="none"/>
            </a:lvl1pPr>
            <a:lvl2pPr marR="0" lvl="1" algn="l" rtl="0">
              <a:spcBef>
                <a:spcPts val="0"/>
              </a:spcBef>
              <a:spcAft>
                <a:spcPts val="0"/>
              </a:spcAft>
              <a:buSzPts val="1400"/>
              <a:buNone/>
              <a:defRPr sz="1266" b="0" i="0" u="none" strike="noStrike" cap="none"/>
            </a:lvl2pPr>
            <a:lvl3pPr marR="0" lvl="2" algn="l" rtl="0">
              <a:spcBef>
                <a:spcPts val="0"/>
              </a:spcBef>
              <a:spcAft>
                <a:spcPts val="0"/>
              </a:spcAft>
              <a:buSzPts val="1400"/>
              <a:buNone/>
              <a:defRPr sz="1266" b="0" i="0" u="none" strike="noStrike" cap="none"/>
            </a:lvl3pPr>
            <a:lvl4pPr marR="0" lvl="3" algn="l" rtl="0">
              <a:spcBef>
                <a:spcPts val="0"/>
              </a:spcBef>
              <a:spcAft>
                <a:spcPts val="0"/>
              </a:spcAft>
              <a:buSzPts val="1400"/>
              <a:buNone/>
              <a:defRPr sz="1266" b="0" i="0" u="none" strike="noStrike" cap="none"/>
            </a:lvl4pPr>
            <a:lvl5pPr marR="0" lvl="4" algn="l" rtl="0">
              <a:spcBef>
                <a:spcPts val="0"/>
              </a:spcBef>
              <a:spcAft>
                <a:spcPts val="0"/>
              </a:spcAft>
              <a:buSzPts val="1400"/>
              <a:buNone/>
              <a:defRPr sz="1266" b="0" i="0" u="none" strike="noStrike" cap="none"/>
            </a:lvl5pPr>
            <a:lvl6pPr marR="0" lvl="5" algn="l" rtl="0">
              <a:spcBef>
                <a:spcPts val="0"/>
              </a:spcBef>
              <a:spcAft>
                <a:spcPts val="0"/>
              </a:spcAft>
              <a:buSzPts val="1400"/>
              <a:buNone/>
              <a:defRPr sz="1266" b="0" i="0" u="none" strike="noStrike" cap="none"/>
            </a:lvl6pPr>
            <a:lvl7pPr marR="0" lvl="6" algn="l" rtl="0">
              <a:spcBef>
                <a:spcPts val="0"/>
              </a:spcBef>
              <a:spcAft>
                <a:spcPts val="0"/>
              </a:spcAft>
              <a:buSzPts val="1400"/>
              <a:buNone/>
              <a:defRPr sz="1266" b="0" i="0" u="none" strike="noStrike" cap="none"/>
            </a:lvl7pPr>
            <a:lvl8pPr marR="0" lvl="7" algn="l" rtl="0">
              <a:spcBef>
                <a:spcPts val="0"/>
              </a:spcBef>
              <a:spcAft>
                <a:spcPts val="0"/>
              </a:spcAft>
              <a:buSzPts val="1400"/>
              <a:buNone/>
              <a:defRPr sz="1266" b="0" i="0" u="none" strike="noStrike" cap="none"/>
            </a:lvl8pPr>
            <a:lvl9pPr marR="0" lvl="8" algn="l" rtl="0">
              <a:spcBef>
                <a:spcPts val="0"/>
              </a:spcBef>
              <a:spcAft>
                <a:spcPts val="0"/>
              </a:spcAft>
              <a:buSzPts val="1400"/>
              <a:buNone/>
              <a:defRPr sz="1266" b="0" i="0" u="none" strike="noStrike" cap="none"/>
            </a:lvl9pPr>
          </a:lstStyle>
          <a:p>
            <a:pPr>
              <a:buClr>
                <a:srgbClr val="000000"/>
              </a:buClr>
              <a:buFont typeface="Arial"/>
              <a:buNone/>
            </a:pPr>
            <a:endParaRPr kern="0">
              <a:solidFill>
                <a:srgbClr val="000000"/>
              </a:solidFill>
              <a:cs typeface="Arial"/>
              <a:sym typeface="Arial"/>
            </a:endParaRPr>
          </a:p>
        </p:txBody>
      </p:sp>
      <p:sp>
        <p:nvSpPr>
          <p:cNvPr id="63" name="Google Shape;63;p14"/>
          <p:cNvSpPr txBox="1">
            <a:spLocks noGrp="1"/>
          </p:cNvSpPr>
          <p:nvPr>
            <p:ph type="dt" idx="10"/>
          </p:nvPr>
        </p:nvSpPr>
        <p:spPr>
          <a:xfrm>
            <a:off x="610200" y="6377991"/>
            <a:ext cx="2803613" cy="34247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66" b="0" i="0" u="none" strike="noStrike" cap="none"/>
            </a:lvl1pPr>
            <a:lvl2pPr marR="0" lvl="1" algn="l" rtl="0">
              <a:spcBef>
                <a:spcPts val="0"/>
              </a:spcBef>
              <a:spcAft>
                <a:spcPts val="0"/>
              </a:spcAft>
              <a:buSzPts val="1400"/>
              <a:buNone/>
              <a:defRPr sz="1266" b="0" i="0" u="none" strike="noStrike" cap="none"/>
            </a:lvl2pPr>
            <a:lvl3pPr marR="0" lvl="2" algn="l" rtl="0">
              <a:spcBef>
                <a:spcPts val="0"/>
              </a:spcBef>
              <a:spcAft>
                <a:spcPts val="0"/>
              </a:spcAft>
              <a:buSzPts val="1400"/>
              <a:buNone/>
              <a:defRPr sz="1266" b="0" i="0" u="none" strike="noStrike" cap="none"/>
            </a:lvl3pPr>
            <a:lvl4pPr marR="0" lvl="3" algn="l" rtl="0">
              <a:spcBef>
                <a:spcPts val="0"/>
              </a:spcBef>
              <a:spcAft>
                <a:spcPts val="0"/>
              </a:spcAft>
              <a:buSzPts val="1400"/>
              <a:buNone/>
              <a:defRPr sz="1266" b="0" i="0" u="none" strike="noStrike" cap="none"/>
            </a:lvl4pPr>
            <a:lvl5pPr marR="0" lvl="4" algn="l" rtl="0">
              <a:spcBef>
                <a:spcPts val="0"/>
              </a:spcBef>
              <a:spcAft>
                <a:spcPts val="0"/>
              </a:spcAft>
              <a:buSzPts val="1400"/>
              <a:buNone/>
              <a:defRPr sz="1266" b="0" i="0" u="none" strike="noStrike" cap="none"/>
            </a:lvl5pPr>
            <a:lvl6pPr marR="0" lvl="5" algn="l" rtl="0">
              <a:spcBef>
                <a:spcPts val="0"/>
              </a:spcBef>
              <a:spcAft>
                <a:spcPts val="0"/>
              </a:spcAft>
              <a:buSzPts val="1400"/>
              <a:buNone/>
              <a:defRPr sz="1266" b="0" i="0" u="none" strike="noStrike" cap="none"/>
            </a:lvl6pPr>
            <a:lvl7pPr marR="0" lvl="6" algn="l" rtl="0">
              <a:spcBef>
                <a:spcPts val="0"/>
              </a:spcBef>
              <a:spcAft>
                <a:spcPts val="0"/>
              </a:spcAft>
              <a:buSzPts val="1400"/>
              <a:buNone/>
              <a:defRPr sz="1266" b="0" i="0" u="none" strike="noStrike" cap="none"/>
            </a:lvl7pPr>
            <a:lvl8pPr marR="0" lvl="7" algn="l" rtl="0">
              <a:spcBef>
                <a:spcPts val="0"/>
              </a:spcBef>
              <a:spcAft>
                <a:spcPts val="0"/>
              </a:spcAft>
              <a:buSzPts val="1400"/>
              <a:buNone/>
              <a:defRPr sz="1266" b="0" i="0" u="none" strike="noStrike" cap="none"/>
            </a:lvl8pPr>
            <a:lvl9pPr marR="0" lvl="8" algn="l" rtl="0">
              <a:spcBef>
                <a:spcPts val="0"/>
              </a:spcBef>
              <a:spcAft>
                <a:spcPts val="0"/>
              </a:spcAft>
              <a:buSzPts val="1400"/>
              <a:buNone/>
              <a:defRPr sz="1266" b="0" i="0" u="none" strike="noStrike" cap="none"/>
            </a:lvl9pPr>
          </a:lstStyle>
          <a:p>
            <a:pPr>
              <a:buClr>
                <a:srgbClr val="000000"/>
              </a:buClr>
              <a:buFont typeface="Arial"/>
              <a:buNone/>
            </a:pPr>
            <a:endParaRPr kern="0">
              <a:solidFill>
                <a:srgbClr val="000000"/>
              </a:solidFill>
              <a:cs typeface="Arial"/>
              <a:sym typeface="Arial"/>
            </a:endParaRPr>
          </a:p>
        </p:txBody>
      </p:sp>
      <p:sp>
        <p:nvSpPr>
          <p:cNvPr id="64" name="Google Shape;64;p14"/>
          <p:cNvSpPr txBox="1">
            <a:spLocks noGrp="1"/>
          </p:cNvSpPr>
          <p:nvPr>
            <p:ph type="sldNum" idx="12"/>
          </p:nvPr>
        </p:nvSpPr>
        <p:spPr>
          <a:xfrm>
            <a:off x="8778037" y="6377991"/>
            <a:ext cx="2803613" cy="342478"/>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buNone/>
              <a:defRPr sz="984"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buNone/>
              <a:defRPr sz="984"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buNone/>
              <a:defRPr sz="984"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buNone/>
              <a:defRPr sz="984"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buNone/>
              <a:defRPr sz="984"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buNone/>
              <a:defRPr sz="984"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buNone/>
              <a:defRPr sz="984"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buNone/>
              <a:defRPr sz="984"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buNone/>
              <a:defRPr sz="984" b="0" i="0" u="none" strike="noStrike" cap="none">
                <a:solidFill>
                  <a:srgbClr val="8B8B8B"/>
                </a:solidFill>
                <a:latin typeface="Calibri"/>
                <a:ea typeface="Calibri"/>
                <a:cs typeface="Calibri"/>
                <a:sym typeface="Calibri"/>
              </a:defRPr>
            </a:lvl9pPr>
          </a:lstStyle>
          <a:p>
            <a:pPr>
              <a:buClr>
                <a:srgbClr val="000000"/>
              </a:buClr>
              <a:buFont typeface="Arial"/>
              <a:buNone/>
            </a:pPr>
            <a:fld id="{00000000-1234-1234-1234-123412341234}" type="slidenum">
              <a:rPr lang="pt-BR" kern="0"/>
              <a:pPr>
                <a:buClr>
                  <a:srgbClr val="000000"/>
                </a:buClr>
                <a:buFont typeface="Arial"/>
                <a:buNone/>
              </a:pPr>
              <a:t>‹nº›</a:t>
            </a:fld>
            <a:endParaRPr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912916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mailto:duvidasatendimentonovosiaf@celepar.pr.gov.br"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cloudcervello.com.br/Celepar"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60"/>
          <p:cNvPicPr preferRelativeResize="0"/>
          <p:nvPr/>
        </p:nvPicPr>
        <p:blipFill rotWithShape="1">
          <a:blip r:embed="rId3">
            <a:alphaModFix/>
          </a:blip>
          <a:srcRect/>
          <a:stretch/>
        </p:blipFill>
        <p:spPr>
          <a:xfrm>
            <a:off x="1536692" y="-11759"/>
            <a:ext cx="9143634" cy="6857663"/>
          </a:xfrm>
          <a:prstGeom prst="rect">
            <a:avLst/>
          </a:prstGeom>
          <a:noFill/>
          <a:ln>
            <a:noFill/>
          </a:ln>
        </p:spPr>
      </p:pic>
    </p:spTree>
    <p:extLst>
      <p:ext uri="{BB962C8B-B14F-4D97-AF65-F5344CB8AC3E}">
        <p14:creationId xmlns:p14="http://schemas.microsoft.com/office/powerpoint/2010/main" val="820659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2800" dirty="0" smtClean="0"/>
              <a:t>Pra ver mais detalhes do chamado, clique no ícone ao lado do número do chamado (destacado em vermelho na figura abaixo)</a:t>
            </a:r>
            <a:endParaRPr sz="28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3" name="Imagem 2"/>
          <p:cNvPicPr>
            <a:picLocks noChangeAspect="1"/>
          </p:cNvPicPr>
          <p:nvPr/>
        </p:nvPicPr>
        <p:blipFill>
          <a:blip r:embed="rId7"/>
          <a:stretch>
            <a:fillRect/>
          </a:stretch>
        </p:blipFill>
        <p:spPr>
          <a:xfrm>
            <a:off x="2592282" y="1878995"/>
            <a:ext cx="9034854" cy="4122560"/>
          </a:xfrm>
          <a:prstGeom prst="rect">
            <a:avLst/>
          </a:prstGeom>
        </p:spPr>
      </p:pic>
    </p:spTree>
    <p:extLst>
      <p:ext uri="{BB962C8B-B14F-4D97-AF65-F5344CB8AC3E}">
        <p14:creationId xmlns:p14="http://schemas.microsoft.com/office/powerpoint/2010/main" val="148005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2400" dirty="0" smtClean="0"/>
              <a:t>Será aberta a tela abaixo com os detalhes do chamado como ações, comentários e anexos. Nesta tela é possível incluir novos comentários e anexos no chamado.</a:t>
            </a:r>
            <a:endParaRPr sz="24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2" name="Imagem 1"/>
          <p:cNvPicPr>
            <a:picLocks noChangeAspect="1"/>
          </p:cNvPicPr>
          <p:nvPr/>
        </p:nvPicPr>
        <p:blipFill>
          <a:blip r:embed="rId7"/>
          <a:stretch>
            <a:fillRect/>
          </a:stretch>
        </p:blipFill>
        <p:spPr>
          <a:xfrm>
            <a:off x="2592282" y="1738649"/>
            <a:ext cx="7253493" cy="4422576"/>
          </a:xfrm>
          <a:prstGeom prst="rect">
            <a:avLst/>
          </a:prstGeom>
        </p:spPr>
      </p:pic>
    </p:spTree>
    <p:extLst>
      <p:ext uri="{BB962C8B-B14F-4D97-AF65-F5344CB8AC3E}">
        <p14:creationId xmlns:p14="http://schemas.microsoft.com/office/powerpoint/2010/main" val="3034570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187" y="553596"/>
            <a:ext cx="8615246" cy="523125"/>
          </a:xfrm>
          <a:prstGeom prst="rect">
            <a:avLst/>
          </a:prstGeom>
          <a:noFill/>
          <a:ln>
            <a:noFill/>
          </a:ln>
        </p:spPr>
        <p:txBody>
          <a:bodyPr spcFirstLastPara="1" wrap="square" lIns="0" tIns="8859" rIns="0" bIns="0" anchor="t" anchorCtr="0">
            <a:noAutofit/>
          </a:bodyPr>
          <a:lstStyle/>
          <a:p>
            <a:pPr marL="8858"/>
            <a:r>
              <a:rPr lang="pt-BR" sz="3200" dirty="0"/>
              <a:t>Caso tenha </a:t>
            </a:r>
            <a:r>
              <a:rPr lang="pt-BR" sz="3200" dirty="0" smtClean="0"/>
              <a:t>alguma </a:t>
            </a:r>
            <a:r>
              <a:rPr lang="pt-BR" sz="3200" dirty="0"/>
              <a:t>dúvida sobre a abertura de </a:t>
            </a:r>
            <a:r>
              <a:rPr lang="pt-BR" sz="3200" dirty="0" smtClean="0"/>
              <a:t>chamados pelo portal, você pode enviar </a:t>
            </a:r>
            <a:r>
              <a:rPr lang="pt-BR" sz="3200" dirty="0"/>
              <a:t>um e-mail para </a:t>
            </a:r>
            <a:r>
              <a:rPr lang="pt-BR" sz="3200" dirty="0" smtClean="0"/>
              <a:t>o endereço abaixo:</a:t>
            </a:r>
            <a:endParaRPr lang="pt-B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sp>
        <p:nvSpPr>
          <p:cNvPr id="422" name="Google Shape;422;p75"/>
          <p:cNvSpPr txBox="1"/>
          <p:nvPr/>
        </p:nvSpPr>
        <p:spPr>
          <a:xfrm>
            <a:off x="2559534" y="2538123"/>
            <a:ext cx="8647899" cy="1463040"/>
          </a:xfrm>
          <a:prstGeom prst="rect">
            <a:avLst/>
          </a:prstGeom>
          <a:noFill/>
          <a:ln>
            <a:noFill/>
          </a:ln>
        </p:spPr>
        <p:txBody>
          <a:bodyPr spcFirstLastPara="1" wrap="square" lIns="64283" tIns="64283" rIns="64283" bIns="64283" anchor="t" anchorCtr="0">
            <a:noAutofit/>
          </a:bodyPr>
          <a:lstStyle/>
          <a:p>
            <a:endParaRPr lang="pt-BR" sz="2800" u="sng" dirty="0" smtClean="0"/>
          </a:p>
          <a:p>
            <a:r>
              <a:rPr lang="pt-BR" sz="2800" u="sng" dirty="0">
                <a:hlinkClick r:id="rId6"/>
              </a:rPr>
              <a:t>duvidasatendimentonovosiaf@celepar.pr.gov.br</a:t>
            </a:r>
            <a:endParaRPr lang="pt-BR" sz="2800" dirty="0"/>
          </a:p>
        </p:txBody>
      </p:sp>
      <p:pic>
        <p:nvPicPr>
          <p:cNvPr id="9" name="Google Shape;421;p75"/>
          <p:cNvPicPr preferRelativeResize="0"/>
          <p:nvPr/>
        </p:nvPicPr>
        <p:blipFill rotWithShape="1">
          <a:blip r:embed="rId7">
            <a:alphaModFix/>
          </a:blip>
          <a:srcRect/>
          <a:stretch/>
        </p:blipFill>
        <p:spPr>
          <a:xfrm>
            <a:off x="1431483" y="112468"/>
            <a:ext cx="1030978" cy="995034"/>
          </a:xfrm>
          <a:prstGeom prst="rect">
            <a:avLst/>
          </a:prstGeom>
          <a:noFill/>
          <a:ln>
            <a:noFill/>
          </a:ln>
        </p:spPr>
      </p:pic>
    </p:spTree>
    <p:extLst>
      <p:ext uri="{BB962C8B-B14F-4D97-AF65-F5344CB8AC3E}">
        <p14:creationId xmlns:p14="http://schemas.microsoft.com/office/powerpoint/2010/main" val="2575231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3"/>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395" name="Google Shape;395;p73"/>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pPr>
              <a:buClr>
                <a:srgbClr val="000000"/>
              </a:buClr>
              <a:buFont typeface="Arial"/>
              <a:buNone/>
            </a:pPr>
            <a:endParaRPr sz="984" kern="0">
              <a:solidFill>
                <a:srgbClr val="000000"/>
              </a:solidFill>
              <a:cs typeface="Arial"/>
              <a:sym typeface="Arial"/>
            </a:endParaRPr>
          </a:p>
        </p:txBody>
      </p:sp>
      <p:sp>
        <p:nvSpPr>
          <p:cNvPr id="396" name="Google Shape;396;p73"/>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pPr>
              <a:buClr>
                <a:srgbClr val="000000"/>
              </a:buClr>
              <a:buFont typeface="Arial"/>
              <a:buNone/>
            </a:pPr>
            <a:endParaRPr sz="984" kern="0">
              <a:solidFill>
                <a:srgbClr val="000000"/>
              </a:solidFill>
              <a:cs typeface="Arial"/>
              <a:sym typeface="Arial"/>
            </a:endParaRPr>
          </a:p>
        </p:txBody>
      </p:sp>
      <p:sp>
        <p:nvSpPr>
          <p:cNvPr id="397" name="Google Shape;397;p73"/>
          <p:cNvSpPr txBox="1"/>
          <p:nvPr/>
        </p:nvSpPr>
        <p:spPr>
          <a:xfrm>
            <a:off x="2012783" y="2566125"/>
            <a:ext cx="8453579" cy="511313"/>
          </a:xfrm>
          <a:prstGeom prst="rect">
            <a:avLst/>
          </a:prstGeom>
          <a:noFill/>
          <a:ln>
            <a:noFill/>
          </a:ln>
        </p:spPr>
        <p:txBody>
          <a:bodyPr spcFirstLastPara="1" wrap="square" lIns="0" tIns="8859" rIns="0" bIns="0" anchor="t" anchorCtr="0">
            <a:noAutofit/>
          </a:bodyPr>
          <a:lstStyle/>
          <a:p>
            <a:pPr marL="8858" algn="ctr">
              <a:buClr>
                <a:srgbClr val="000000"/>
              </a:buClr>
            </a:pPr>
            <a:r>
              <a:rPr lang="pt-BR" sz="4400" kern="0" dirty="0">
                <a:solidFill>
                  <a:srgbClr val="F4793B"/>
                </a:solidFill>
                <a:latin typeface="Montserrat Medium"/>
                <a:ea typeface="Montserrat Medium"/>
                <a:cs typeface="Montserrat Medium"/>
                <a:sym typeface="Montserrat Medium"/>
              </a:rPr>
              <a:t>Atendimento ao Novo </a:t>
            </a:r>
            <a:r>
              <a:rPr lang="pt-BR" sz="4400" kern="0" dirty="0" err="1">
                <a:solidFill>
                  <a:srgbClr val="F4793B"/>
                </a:solidFill>
                <a:latin typeface="Montserrat Medium"/>
                <a:ea typeface="Montserrat Medium"/>
                <a:cs typeface="Montserrat Medium"/>
                <a:sym typeface="Montserrat Medium"/>
              </a:rPr>
              <a:t>Siaf</a:t>
            </a:r>
            <a:r>
              <a:rPr lang="pt-BR" sz="4400" kern="0" dirty="0">
                <a:solidFill>
                  <a:srgbClr val="F4793B"/>
                </a:solidFill>
                <a:latin typeface="Montserrat Medium"/>
                <a:ea typeface="Montserrat Medium"/>
                <a:cs typeface="Montserrat Medium"/>
                <a:sym typeface="Montserrat Medium"/>
              </a:rPr>
              <a:t> </a:t>
            </a:r>
            <a:endParaRPr lang="pt-BR" sz="4400" kern="0" dirty="0" smtClean="0">
              <a:solidFill>
                <a:srgbClr val="F4793B"/>
              </a:solidFill>
              <a:latin typeface="Montserrat Medium"/>
              <a:ea typeface="Montserrat Medium"/>
              <a:cs typeface="Montserrat Medium"/>
              <a:sym typeface="Montserrat Medium"/>
            </a:endParaRPr>
          </a:p>
          <a:p>
            <a:pPr marL="8858" algn="ctr">
              <a:buClr>
                <a:srgbClr val="000000"/>
              </a:buClr>
            </a:pPr>
            <a:r>
              <a:rPr lang="pt-BR" sz="4400" kern="0" dirty="0" smtClean="0">
                <a:solidFill>
                  <a:srgbClr val="F4793B"/>
                </a:solidFill>
                <a:latin typeface="Montserrat Medium"/>
                <a:ea typeface="Montserrat Medium"/>
                <a:cs typeface="Montserrat Medium"/>
                <a:sym typeface="Montserrat Medium"/>
              </a:rPr>
              <a:t>Como </a:t>
            </a:r>
            <a:r>
              <a:rPr lang="pt-BR" sz="4400" kern="0" dirty="0">
                <a:solidFill>
                  <a:srgbClr val="F4793B"/>
                </a:solidFill>
                <a:latin typeface="Montserrat Medium"/>
                <a:ea typeface="Montserrat Medium"/>
                <a:cs typeface="Montserrat Medium"/>
                <a:sym typeface="Montserrat Medium"/>
              </a:rPr>
              <a:t>abrir e consultar chamados pelo </a:t>
            </a:r>
            <a:r>
              <a:rPr lang="pt-BR" sz="4400" kern="0" dirty="0" smtClean="0">
                <a:solidFill>
                  <a:srgbClr val="F4793B"/>
                </a:solidFill>
                <a:latin typeface="Montserrat Medium"/>
                <a:ea typeface="Montserrat Medium"/>
                <a:cs typeface="Montserrat Medium"/>
                <a:sym typeface="Montserrat Medium"/>
              </a:rPr>
              <a:t>Portal</a:t>
            </a:r>
            <a:endParaRPr sz="4219" b="1" kern="0" dirty="0">
              <a:solidFill>
                <a:srgbClr val="FFFFFF"/>
              </a:solidFill>
              <a:latin typeface="Calibri"/>
              <a:ea typeface="Calibri"/>
              <a:cs typeface="Calibri"/>
              <a:sym typeface="Calibri"/>
            </a:endParaRPr>
          </a:p>
          <a:p>
            <a:pPr marL="8858" algn="ctr">
              <a:buClr>
                <a:srgbClr val="000000"/>
              </a:buClr>
            </a:pPr>
            <a:endParaRPr sz="4219" b="1" kern="0" dirty="0">
              <a:solidFill>
                <a:srgbClr val="FFFFFF"/>
              </a:solidFill>
              <a:latin typeface="Montserrat"/>
              <a:ea typeface="Montserrat"/>
              <a:cs typeface="Montserrat"/>
              <a:sym typeface="Montserrat"/>
            </a:endParaRPr>
          </a:p>
        </p:txBody>
      </p:sp>
      <p:pic>
        <p:nvPicPr>
          <p:cNvPr id="399" name="Google Shape;399;p73"/>
          <p:cNvPicPr preferRelativeResize="0"/>
          <p:nvPr/>
        </p:nvPicPr>
        <p:blipFill rotWithShape="1">
          <a:blip r:embed="rId5">
            <a:alphaModFix/>
          </a:blip>
          <a:srcRect/>
          <a:stretch/>
        </p:blipFill>
        <p:spPr>
          <a:xfrm>
            <a:off x="4601140" y="290998"/>
            <a:ext cx="2003521" cy="1933664"/>
          </a:xfrm>
          <a:prstGeom prst="rect">
            <a:avLst/>
          </a:prstGeom>
          <a:noFill/>
          <a:ln>
            <a:noFill/>
          </a:ln>
        </p:spPr>
      </p:pic>
      <p:pic>
        <p:nvPicPr>
          <p:cNvPr id="400" name="Google Shape;400;p73"/>
          <p:cNvPicPr preferRelativeResize="0"/>
          <p:nvPr/>
        </p:nvPicPr>
        <p:blipFill rotWithShape="1">
          <a:blip r:embed="rId6">
            <a:alphaModFix/>
          </a:blip>
          <a:srcRect/>
          <a:stretch/>
        </p:blipFill>
        <p:spPr>
          <a:xfrm>
            <a:off x="9257222" y="6256744"/>
            <a:ext cx="1053506" cy="245531"/>
          </a:xfrm>
          <a:prstGeom prst="rect">
            <a:avLst/>
          </a:prstGeom>
          <a:noFill/>
          <a:ln>
            <a:noFill/>
          </a:ln>
        </p:spPr>
      </p:pic>
    </p:spTree>
    <p:extLst>
      <p:ext uri="{BB962C8B-B14F-4D97-AF65-F5344CB8AC3E}">
        <p14:creationId xmlns:p14="http://schemas.microsoft.com/office/powerpoint/2010/main" val="202201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187" y="553596"/>
            <a:ext cx="8615246" cy="523125"/>
          </a:xfrm>
          <a:prstGeom prst="rect">
            <a:avLst/>
          </a:prstGeom>
          <a:noFill/>
          <a:ln>
            <a:noFill/>
          </a:ln>
        </p:spPr>
        <p:txBody>
          <a:bodyPr spcFirstLastPara="1" wrap="square" lIns="0" tIns="8859" rIns="0" bIns="0" anchor="t" anchorCtr="0">
            <a:noAutofit/>
          </a:bodyPr>
          <a:lstStyle/>
          <a:p>
            <a:pPr marL="8858"/>
            <a:r>
              <a:rPr lang="pt-BR" sz="3200" dirty="0"/>
              <a:t>Para acessar o Portal de Atendimento ao Novo </a:t>
            </a:r>
            <a:r>
              <a:rPr lang="pt-BR" sz="3200" dirty="0" err="1" smtClean="0"/>
              <a:t>Siaf</a:t>
            </a:r>
            <a:r>
              <a:rPr lang="pt-BR" sz="3200" dirty="0" smtClean="0"/>
              <a:t>, clique no link a seguir (ou copie e cole em seu navegador):</a:t>
            </a:r>
            <a:endParaRPr lang="pt-BR" sz="3200" dirty="0" smtClean="0">
              <a:solidFill>
                <a:srgbClr val="7B096B"/>
              </a:solidFill>
              <a:latin typeface="Montserrat Black"/>
              <a:ea typeface="Montserrat Black"/>
              <a:cs typeface="Montserrat Black"/>
              <a:sym typeface="Montserrat Black"/>
            </a:endParaRPr>
          </a:p>
          <a:p>
            <a:pPr marL="8858"/>
            <a:endParaRPr lang="pt-B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sp>
        <p:nvSpPr>
          <p:cNvPr id="422" name="Google Shape;422;p75"/>
          <p:cNvSpPr txBox="1"/>
          <p:nvPr/>
        </p:nvSpPr>
        <p:spPr>
          <a:xfrm>
            <a:off x="2559534" y="2759291"/>
            <a:ext cx="8647899" cy="1463040"/>
          </a:xfrm>
          <a:prstGeom prst="rect">
            <a:avLst/>
          </a:prstGeom>
          <a:noFill/>
          <a:ln>
            <a:noFill/>
          </a:ln>
        </p:spPr>
        <p:txBody>
          <a:bodyPr spcFirstLastPara="1" wrap="square" lIns="64283" tIns="64283" rIns="64283" bIns="64283" anchor="t" anchorCtr="0">
            <a:noAutofit/>
          </a:bodyPr>
          <a:lstStyle/>
          <a:p>
            <a:r>
              <a:rPr lang="pt-BR" sz="2800" u="sng" dirty="0" smtClean="0">
                <a:hlinkClick r:id="rId6"/>
              </a:rPr>
              <a:t>https://</a:t>
            </a:r>
            <a:r>
              <a:rPr lang="pt-BR" sz="2800" u="sng" dirty="0" smtClean="0">
                <a:hlinkClick r:id="rId6"/>
              </a:rPr>
              <a:t>www</a:t>
            </a:r>
            <a:r>
              <a:rPr lang="pt-BR" sz="2800" u="sng" dirty="0" smtClean="0">
                <a:hlinkClick r:id="rId6"/>
              </a:rPr>
              <a:t>.cervelloesm.com.br/Celepar</a:t>
            </a:r>
            <a:endParaRPr lang="pt-BR" sz="2800" u="sng" dirty="0" smtClean="0"/>
          </a:p>
          <a:p>
            <a:endParaRPr lang="pt-BR" sz="2800" dirty="0"/>
          </a:p>
        </p:txBody>
      </p:sp>
      <p:pic>
        <p:nvPicPr>
          <p:cNvPr id="9" name="Google Shape;421;p75"/>
          <p:cNvPicPr preferRelativeResize="0"/>
          <p:nvPr/>
        </p:nvPicPr>
        <p:blipFill rotWithShape="1">
          <a:blip r:embed="rId7">
            <a:alphaModFix/>
          </a:blip>
          <a:srcRect/>
          <a:stretch/>
        </p:blipFill>
        <p:spPr>
          <a:xfrm>
            <a:off x="1431483" y="112468"/>
            <a:ext cx="1030978" cy="995034"/>
          </a:xfrm>
          <a:prstGeom prst="rect">
            <a:avLst/>
          </a:prstGeom>
          <a:noFill/>
          <a:ln>
            <a:noFill/>
          </a:ln>
        </p:spPr>
      </p:pic>
    </p:spTree>
    <p:extLst>
      <p:ext uri="{BB962C8B-B14F-4D97-AF65-F5344CB8AC3E}">
        <p14:creationId xmlns:p14="http://schemas.microsoft.com/office/powerpoint/2010/main" val="3378438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3200" dirty="0"/>
              <a:t>Você será redirecionado à tela de </a:t>
            </a:r>
            <a:r>
              <a:rPr lang="pt-BR" sz="3200" dirty="0" err="1" smtClean="0"/>
              <a:t>login</a:t>
            </a:r>
            <a:r>
              <a:rPr lang="pt-BR" sz="3200" dirty="0" smtClean="0"/>
              <a:t> a seguir. Após digitar seu </a:t>
            </a:r>
            <a:r>
              <a:rPr lang="pt-BR" sz="3200" dirty="0" err="1" smtClean="0"/>
              <a:t>login</a:t>
            </a:r>
            <a:r>
              <a:rPr lang="pt-BR" sz="3200" dirty="0" smtClean="0"/>
              <a:t> e senha, clique em “Entrar”.</a:t>
            </a:r>
            <a:endParaRP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3" name="Imagem 2"/>
          <p:cNvPicPr>
            <a:picLocks noChangeAspect="1"/>
          </p:cNvPicPr>
          <p:nvPr/>
        </p:nvPicPr>
        <p:blipFill>
          <a:blip r:embed="rId7"/>
          <a:stretch>
            <a:fillRect/>
          </a:stretch>
        </p:blipFill>
        <p:spPr>
          <a:xfrm>
            <a:off x="1868482" y="2147299"/>
            <a:ext cx="9683248" cy="3713173"/>
          </a:xfrm>
          <a:prstGeom prst="rect">
            <a:avLst/>
          </a:prstGeom>
        </p:spPr>
      </p:pic>
    </p:spTree>
    <p:extLst>
      <p:ext uri="{BB962C8B-B14F-4D97-AF65-F5344CB8AC3E}">
        <p14:creationId xmlns:p14="http://schemas.microsoft.com/office/powerpoint/2010/main" val="148737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3200" dirty="0"/>
              <a:t>Você </a:t>
            </a:r>
            <a:r>
              <a:rPr lang="pt-BR" sz="3200" dirty="0" smtClean="0"/>
              <a:t>será redirecionado à tela inicial do portal. Para abrir um novo chamado, clique em “Registro ou Consulta de Chamados” </a:t>
            </a:r>
            <a:endParaRP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2" name="Imagem 1"/>
          <p:cNvPicPr>
            <a:picLocks noChangeAspect="1"/>
          </p:cNvPicPr>
          <p:nvPr/>
        </p:nvPicPr>
        <p:blipFill>
          <a:blip r:embed="rId7"/>
          <a:stretch>
            <a:fillRect/>
          </a:stretch>
        </p:blipFill>
        <p:spPr>
          <a:xfrm>
            <a:off x="2592282" y="2038972"/>
            <a:ext cx="8147762" cy="4185967"/>
          </a:xfrm>
          <a:prstGeom prst="rect">
            <a:avLst/>
          </a:prstGeom>
        </p:spPr>
      </p:pic>
    </p:spTree>
    <p:extLst>
      <p:ext uri="{BB962C8B-B14F-4D97-AF65-F5344CB8AC3E}">
        <p14:creationId xmlns:p14="http://schemas.microsoft.com/office/powerpoint/2010/main" val="424633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2400" dirty="0"/>
              <a:t>Você será redirecionado à tela de Registro ou Consulta de </a:t>
            </a:r>
            <a:r>
              <a:rPr lang="pt-BR" sz="2400" dirty="0" smtClean="0"/>
              <a:t>Chamados. </a:t>
            </a:r>
            <a:r>
              <a:rPr lang="pt-BR" sz="2400" dirty="0"/>
              <a:t>Preencha os dados solicitados, anexe arquivos se necessário e em seguida clique em “Abrir Chamado”.</a:t>
            </a:r>
            <a:endParaRPr sz="24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4" name="Imagem 3"/>
          <p:cNvPicPr>
            <a:picLocks noChangeAspect="1"/>
          </p:cNvPicPr>
          <p:nvPr/>
        </p:nvPicPr>
        <p:blipFill>
          <a:blip r:embed="rId7"/>
          <a:stretch>
            <a:fillRect/>
          </a:stretch>
        </p:blipFill>
        <p:spPr>
          <a:xfrm>
            <a:off x="2462461" y="1618932"/>
            <a:ext cx="7583060" cy="4606007"/>
          </a:xfrm>
          <a:prstGeom prst="rect">
            <a:avLst/>
          </a:prstGeom>
        </p:spPr>
      </p:pic>
    </p:spTree>
    <p:extLst>
      <p:ext uri="{BB962C8B-B14F-4D97-AF65-F5344CB8AC3E}">
        <p14:creationId xmlns:p14="http://schemas.microsoft.com/office/powerpoint/2010/main" val="192264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3200" dirty="0"/>
              <a:t>Você </a:t>
            </a:r>
            <a:r>
              <a:rPr lang="pt-BR" sz="3200" dirty="0" smtClean="0"/>
              <a:t>receberá a seguinte mensagem no seu e-mail cadastrado, confirmando que seu chamado foi aberto.  </a:t>
            </a:r>
            <a:endParaRP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4" name="Imagem 3"/>
          <p:cNvPicPr>
            <a:picLocks noChangeAspect="1"/>
          </p:cNvPicPr>
          <p:nvPr/>
        </p:nvPicPr>
        <p:blipFill>
          <a:blip r:embed="rId7"/>
          <a:stretch>
            <a:fillRect/>
          </a:stretch>
        </p:blipFill>
        <p:spPr>
          <a:xfrm>
            <a:off x="2592282" y="2178474"/>
            <a:ext cx="8122030" cy="3629898"/>
          </a:xfrm>
          <a:prstGeom prst="rect">
            <a:avLst/>
          </a:prstGeom>
        </p:spPr>
      </p:pic>
    </p:spTree>
    <p:extLst>
      <p:ext uri="{BB962C8B-B14F-4D97-AF65-F5344CB8AC3E}">
        <p14:creationId xmlns:p14="http://schemas.microsoft.com/office/powerpoint/2010/main" val="3159695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3200" dirty="0" smtClean="0"/>
              <a:t>Para consultar seu chamado aberto, na tela inicial do portal, clique em “Registro ou Consulta de Chamados” </a:t>
            </a:r>
            <a:endParaRPr sz="320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9" name="Imagem 8"/>
          <p:cNvPicPr>
            <a:picLocks noChangeAspect="1"/>
          </p:cNvPicPr>
          <p:nvPr/>
        </p:nvPicPr>
        <p:blipFill>
          <a:blip r:embed="rId7"/>
          <a:stretch>
            <a:fillRect/>
          </a:stretch>
        </p:blipFill>
        <p:spPr>
          <a:xfrm>
            <a:off x="2592282" y="2030732"/>
            <a:ext cx="7939424" cy="4078932"/>
          </a:xfrm>
          <a:prstGeom prst="rect">
            <a:avLst/>
          </a:prstGeom>
        </p:spPr>
      </p:pic>
    </p:spTree>
    <p:extLst>
      <p:ext uri="{BB962C8B-B14F-4D97-AF65-F5344CB8AC3E}">
        <p14:creationId xmlns:p14="http://schemas.microsoft.com/office/powerpoint/2010/main" val="4270797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75"/>
          <p:cNvSpPr/>
          <p:nvPr/>
        </p:nvSpPr>
        <p:spPr>
          <a:xfrm>
            <a:off x="1946972" y="6314456"/>
            <a:ext cx="6985248" cy="130373"/>
          </a:xfrm>
          <a:custGeom>
            <a:avLst/>
            <a:gdLst/>
            <a:ahLst/>
            <a:cxnLst/>
            <a:rect l="l" t="t" r="r" b="b"/>
            <a:pathLst>
              <a:path w="9934575" h="185420" extrusionOk="0">
                <a:moveTo>
                  <a:pt x="0" y="185077"/>
                </a:moveTo>
                <a:lnTo>
                  <a:pt x="9934041" y="185077"/>
                </a:lnTo>
                <a:lnTo>
                  <a:pt x="9934041" y="0"/>
                </a:lnTo>
                <a:lnTo>
                  <a:pt x="0" y="0"/>
                </a:lnTo>
                <a:lnTo>
                  <a:pt x="0" y="185077"/>
                </a:lnTo>
                <a:close/>
              </a:path>
            </a:pathLst>
          </a:custGeom>
          <a:solidFill>
            <a:srgbClr val="EBEBE3"/>
          </a:solidFill>
          <a:ln>
            <a:noFill/>
          </a:ln>
        </p:spPr>
      </p:sp>
      <p:sp>
        <p:nvSpPr>
          <p:cNvPr id="417" name="Google Shape;417;p75"/>
          <p:cNvSpPr/>
          <p:nvPr/>
        </p:nvSpPr>
        <p:spPr>
          <a:xfrm>
            <a:off x="1882425" y="6314456"/>
            <a:ext cx="130359" cy="130359"/>
          </a:xfrm>
          <a:prstGeom prst="rect">
            <a:avLst/>
          </a:prstGeom>
          <a:blipFill rotWithShape="1">
            <a:blip r:embed="rId3">
              <a:alphaModFix/>
            </a:blip>
            <a:stretch>
              <a:fillRect/>
            </a:stretch>
          </a:blipFill>
          <a:ln>
            <a:noFill/>
          </a:ln>
        </p:spPr>
        <p:txBody>
          <a:bodyPr spcFirstLastPara="1" wrap="square" lIns="64283" tIns="64283" rIns="64283" bIns="64283" anchor="ctr" anchorCtr="0">
            <a:noAutofit/>
          </a:bodyPr>
          <a:lstStyle/>
          <a:p>
            <a:endParaRPr sz="1266"/>
          </a:p>
        </p:txBody>
      </p:sp>
      <p:sp>
        <p:nvSpPr>
          <p:cNvPr id="418" name="Google Shape;418;p75"/>
          <p:cNvSpPr/>
          <p:nvPr/>
        </p:nvSpPr>
        <p:spPr>
          <a:xfrm>
            <a:off x="8867662" y="6314456"/>
            <a:ext cx="129305" cy="130359"/>
          </a:xfrm>
          <a:prstGeom prst="rect">
            <a:avLst/>
          </a:prstGeom>
          <a:blipFill rotWithShape="1">
            <a:blip r:embed="rId4">
              <a:alphaModFix/>
            </a:blip>
            <a:stretch>
              <a:fillRect/>
            </a:stretch>
          </a:blipFill>
          <a:ln>
            <a:noFill/>
          </a:ln>
        </p:spPr>
        <p:txBody>
          <a:bodyPr spcFirstLastPara="1" wrap="square" lIns="64283" tIns="64283" rIns="64283" bIns="64283" anchor="ctr" anchorCtr="0">
            <a:noAutofit/>
          </a:bodyPr>
          <a:lstStyle/>
          <a:p>
            <a:endParaRPr sz="1266"/>
          </a:p>
        </p:txBody>
      </p:sp>
      <p:sp>
        <p:nvSpPr>
          <p:cNvPr id="419" name="Google Shape;419;p75"/>
          <p:cNvSpPr/>
          <p:nvPr/>
        </p:nvSpPr>
        <p:spPr>
          <a:xfrm>
            <a:off x="2592282" y="494860"/>
            <a:ext cx="8464924" cy="523125"/>
          </a:xfrm>
          <a:prstGeom prst="rect">
            <a:avLst/>
          </a:prstGeom>
          <a:noFill/>
          <a:ln>
            <a:noFill/>
          </a:ln>
        </p:spPr>
        <p:txBody>
          <a:bodyPr spcFirstLastPara="1" wrap="square" lIns="0" tIns="8859" rIns="0" bIns="0" anchor="t" anchorCtr="0">
            <a:noAutofit/>
          </a:bodyPr>
          <a:lstStyle/>
          <a:p>
            <a:pPr marL="8858"/>
            <a:r>
              <a:rPr lang="pt-BR" sz="2150" dirty="0"/>
              <a:t>Você será redirecionado à tela de Registro ou Consulta de </a:t>
            </a:r>
            <a:r>
              <a:rPr lang="pt-BR" sz="2150" dirty="0" smtClean="0"/>
              <a:t>Chamados. Em seguida, clique na opção “Em Aberto” para visualizar os chamados abertos por você. Os chamados abertos por você que já estão Resolvidos ou Fechados podem ser consultados nas suas abas correspondentes. Na aba “Específico” é possível consultar um chamado pelo seu número.</a:t>
            </a:r>
            <a:endParaRPr sz="2150" dirty="0">
              <a:solidFill>
                <a:srgbClr val="7B096B"/>
              </a:solidFill>
              <a:latin typeface="Montserrat Black"/>
              <a:ea typeface="Montserrat Black"/>
              <a:cs typeface="Montserrat Black"/>
              <a:sym typeface="Montserrat Black"/>
            </a:endParaRPr>
          </a:p>
        </p:txBody>
      </p:sp>
      <p:pic>
        <p:nvPicPr>
          <p:cNvPr id="420" name="Google Shape;420;p75"/>
          <p:cNvPicPr preferRelativeResize="0"/>
          <p:nvPr/>
        </p:nvPicPr>
        <p:blipFill rotWithShape="1">
          <a:blip r:embed="rId5">
            <a:alphaModFix/>
          </a:blip>
          <a:srcRect/>
          <a:stretch/>
        </p:blipFill>
        <p:spPr>
          <a:xfrm>
            <a:off x="9063581" y="6109678"/>
            <a:ext cx="1246894" cy="747984"/>
          </a:xfrm>
          <a:prstGeom prst="rect">
            <a:avLst/>
          </a:prstGeom>
          <a:noFill/>
          <a:ln>
            <a:noFill/>
          </a:ln>
        </p:spPr>
      </p:pic>
      <p:pic>
        <p:nvPicPr>
          <p:cNvPr id="10" name="Google Shape;421;p75"/>
          <p:cNvPicPr preferRelativeResize="0"/>
          <p:nvPr/>
        </p:nvPicPr>
        <p:blipFill rotWithShape="1">
          <a:blip r:embed="rId6">
            <a:alphaModFix/>
          </a:blip>
          <a:srcRect/>
          <a:stretch/>
        </p:blipFill>
        <p:spPr>
          <a:xfrm>
            <a:off x="1431483" y="112468"/>
            <a:ext cx="1030978" cy="995034"/>
          </a:xfrm>
          <a:prstGeom prst="rect">
            <a:avLst/>
          </a:prstGeom>
          <a:noFill/>
          <a:ln>
            <a:noFill/>
          </a:ln>
        </p:spPr>
      </p:pic>
      <p:pic>
        <p:nvPicPr>
          <p:cNvPr id="2" name="Imagem 1"/>
          <p:cNvPicPr>
            <a:picLocks noChangeAspect="1"/>
          </p:cNvPicPr>
          <p:nvPr/>
        </p:nvPicPr>
        <p:blipFill>
          <a:blip r:embed="rId7"/>
          <a:stretch>
            <a:fillRect/>
          </a:stretch>
        </p:blipFill>
        <p:spPr>
          <a:xfrm>
            <a:off x="2592282" y="2452674"/>
            <a:ext cx="7530512" cy="3656990"/>
          </a:xfrm>
          <a:prstGeom prst="rect">
            <a:avLst/>
          </a:prstGeom>
        </p:spPr>
      </p:pic>
    </p:spTree>
    <p:extLst>
      <p:ext uri="{BB962C8B-B14F-4D97-AF65-F5344CB8AC3E}">
        <p14:creationId xmlns:p14="http://schemas.microsoft.com/office/powerpoint/2010/main" val="1658550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291</Words>
  <Application>Microsoft Office PowerPoint</Application>
  <PresentationFormat>Widescreen</PresentationFormat>
  <Paragraphs>15</Paragraphs>
  <Slides>12</Slides>
  <Notes>12</Notes>
  <HiddenSlides>0</HiddenSlides>
  <MMClips>0</MMClips>
  <ScaleCrop>false</ScaleCrop>
  <HeadingPairs>
    <vt:vector size="6" baseType="variant">
      <vt:variant>
        <vt:lpstr>Fontes usadas</vt:lpstr>
      </vt:variant>
      <vt:variant>
        <vt:i4>8</vt:i4>
      </vt:variant>
      <vt:variant>
        <vt:lpstr>Tema</vt:lpstr>
      </vt:variant>
      <vt:variant>
        <vt:i4>2</vt:i4>
      </vt:variant>
      <vt:variant>
        <vt:lpstr>Títulos de slides</vt:lpstr>
      </vt:variant>
      <vt:variant>
        <vt:i4>12</vt:i4>
      </vt:variant>
    </vt:vector>
  </HeadingPairs>
  <TitlesOfParts>
    <vt:vector size="22" baseType="lpstr">
      <vt:lpstr>Arial</vt:lpstr>
      <vt:lpstr>Calibri</vt:lpstr>
      <vt:lpstr>Calibri Light</vt:lpstr>
      <vt:lpstr>Montserrat</vt:lpstr>
      <vt:lpstr>Montserrat Black</vt:lpstr>
      <vt:lpstr>Montserrat Medium</vt:lpstr>
      <vt:lpstr>Raleway</vt:lpstr>
      <vt:lpstr>Times New Roman</vt:lpstr>
      <vt:lpstr>Tema do Office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Secretaria da Fazenda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Joel Ferreira</dc:creator>
  <cp:lastModifiedBy>Joel Ferreira</cp:lastModifiedBy>
  <cp:revision>79</cp:revision>
  <dcterms:created xsi:type="dcterms:W3CDTF">2020-04-20T13:08:25Z</dcterms:created>
  <dcterms:modified xsi:type="dcterms:W3CDTF">2021-05-28T17:07:47Z</dcterms:modified>
</cp:coreProperties>
</file>